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4"/>
  </p:sldMasterIdLst>
  <p:notesMasterIdLst>
    <p:notesMasterId r:id="rId29"/>
  </p:notesMasterIdLst>
  <p:handoutMasterIdLst>
    <p:handoutMasterId r:id="rId30"/>
  </p:handoutMasterIdLst>
  <p:sldIdLst>
    <p:sldId id="256" r:id="rId5"/>
    <p:sldId id="310" r:id="rId6"/>
    <p:sldId id="282" r:id="rId7"/>
    <p:sldId id="296" r:id="rId8"/>
    <p:sldId id="307" r:id="rId9"/>
    <p:sldId id="308" r:id="rId10"/>
    <p:sldId id="312" r:id="rId11"/>
    <p:sldId id="298" r:id="rId12"/>
    <p:sldId id="294" r:id="rId13"/>
    <p:sldId id="259" r:id="rId14"/>
    <p:sldId id="287" r:id="rId15"/>
    <p:sldId id="311" r:id="rId16"/>
    <p:sldId id="291" r:id="rId17"/>
    <p:sldId id="293" r:id="rId18"/>
    <p:sldId id="305" r:id="rId19"/>
    <p:sldId id="300" r:id="rId20"/>
    <p:sldId id="261" r:id="rId21"/>
    <p:sldId id="297" r:id="rId22"/>
    <p:sldId id="304" r:id="rId23"/>
    <p:sldId id="306" r:id="rId24"/>
    <p:sldId id="314" r:id="rId25"/>
    <p:sldId id="309" r:id="rId26"/>
    <p:sldId id="313" r:id="rId27"/>
    <p:sldId id="303" r:id="rId2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82FE50E-E84D-48E1-B12A-E3EABE209E3D}" v="45" dt="2026-06-18T17:39:19.40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791" autoAdjust="0"/>
    <p:restoredTop sz="94660"/>
  </p:normalViewPr>
  <p:slideViewPr>
    <p:cSldViewPr>
      <p:cViewPr varScale="1">
        <p:scale>
          <a:sx n="97" d="100"/>
          <a:sy n="97" d="100"/>
        </p:scale>
        <p:origin x="11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handoutMaster" Target="handoutMasters/handoutMaster1.xml"/><Relationship Id="rId35" Type="http://schemas.microsoft.com/office/2016/11/relationships/changesInfo" Target="changesInfos/changesInfo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 Barnes" userId="9670f221-10fc-40fa-b54e-2cb0053654f1" providerId="ADAL" clId="{45B717B7-1206-4688-B290-C4401A983084}"/>
    <pc:docChg chg="undo custSel addSld modSld">
      <pc:chgData name="K Barnes" userId="9670f221-10fc-40fa-b54e-2cb0053654f1" providerId="ADAL" clId="{45B717B7-1206-4688-B290-C4401A983084}" dt="2026-06-19T07:33:03.256" v="1125" actId="6549"/>
      <pc:docMkLst>
        <pc:docMk/>
      </pc:docMkLst>
      <pc:sldChg chg="modSp mod">
        <pc:chgData name="K Barnes" userId="9670f221-10fc-40fa-b54e-2cb0053654f1" providerId="ADAL" clId="{45B717B7-1206-4688-B290-C4401A983084}" dt="2026-06-17T19:14:40.519" v="572" actId="1076"/>
        <pc:sldMkLst>
          <pc:docMk/>
          <pc:sldMk cId="905523013" sldId="256"/>
        </pc:sldMkLst>
        <pc:spChg chg="mod">
          <ac:chgData name="K Barnes" userId="9670f221-10fc-40fa-b54e-2cb0053654f1" providerId="ADAL" clId="{45B717B7-1206-4688-B290-C4401A983084}" dt="2026-06-17T17:21:33.823" v="570"/>
          <ac:spMkLst>
            <pc:docMk/>
            <pc:sldMk cId="905523013" sldId="256"/>
            <ac:spMk id="7" creationId="{00000000-0000-0000-0000-000000000000}"/>
          </ac:spMkLst>
        </pc:spChg>
        <pc:spChg chg="mod">
          <ac:chgData name="K Barnes" userId="9670f221-10fc-40fa-b54e-2cb0053654f1" providerId="ADAL" clId="{45B717B7-1206-4688-B290-C4401A983084}" dt="2026-06-17T17:21:40.904" v="571" actId="1076"/>
          <ac:spMkLst>
            <pc:docMk/>
            <pc:sldMk cId="905523013" sldId="256"/>
            <ac:spMk id="8" creationId="{00000000-0000-0000-0000-000000000000}"/>
          </ac:spMkLst>
        </pc:spChg>
        <pc:picChg chg="mod">
          <ac:chgData name="K Barnes" userId="9670f221-10fc-40fa-b54e-2cb0053654f1" providerId="ADAL" clId="{45B717B7-1206-4688-B290-C4401A983084}" dt="2026-06-17T17:21:20.315" v="568" actId="1076"/>
          <ac:picMkLst>
            <pc:docMk/>
            <pc:sldMk cId="905523013" sldId="256"/>
            <ac:picMk id="9" creationId="{F91043E9-7EC8-2973-1155-9A22F212CF4B}"/>
          </ac:picMkLst>
        </pc:picChg>
        <pc:picChg chg="mod">
          <ac:chgData name="K Barnes" userId="9670f221-10fc-40fa-b54e-2cb0053654f1" providerId="ADAL" clId="{45B717B7-1206-4688-B290-C4401A983084}" dt="2026-06-17T19:14:40.519" v="572" actId="1076"/>
          <ac:picMkLst>
            <pc:docMk/>
            <pc:sldMk cId="905523013" sldId="256"/>
            <ac:picMk id="1026" creationId="{DB0F8C8B-5C55-0991-0039-1898C73D9540}"/>
          </ac:picMkLst>
        </pc:picChg>
      </pc:sldChg>
      <pc:sldChg chg="modSp">
        <pc:chgData name="K Barnes" userId="9670f221-10fc-40fa-b54e-2cb0053654f1" providerId="ADAL" clId="{45B717B7-1206-4688-B290-C4401A983084}" dt="2026-06-17T17:19:33.855" v="557"/>
        <pc:sldMkLst>
          <pc:docMk/>
          <pc:sldMk cId="2080205722" sldId="259"/>
        </pc:sldMkLst>
        <pc:spChg chg="mod">
          <ac:chgData name="K Barnes" userId="9670f221-10fc-40fa-b54e-2cb0053654f1" providerId="ADAL" clId="{45B717B7-1206-4688-B290-C4401A983084}" dt="2026-06-17T17:19:33.855" v="557"/>
          <ac:spMkLst>
            <pc:docMk/>
            <pc:sldMk cId="2080205722" sldId="259"/>
            <ac:spMk id="7" creationId="{00000000-0000-0000-0000-000000000000}"/>
          </ac:spMkLst>
        </pc:spChg>
      </pc:sldChg>
      <pc:sldChg chg="modSp mod">
        <pc:chgData name="K Barnes" userId="9670f221-10fc-40fa-b54e-2cb0053654f1" providerId="ADAL" clId="{45B717B7-1206-4688-B290-C4401A983084}" dt="2026-06-17T19:16:20.383" v="688" actId="1076"/>
        <pc:sldMkLst>
          <pc:docMk/>
          <pc:sldMk cId="3072901442" sldId="261"/>
        </pc:sldMkLst>
        <pc:spChg chg="mod">
          <ac:chgData name="K Barnes" userId="9670f221-10fc-40fa-b54e-2cb0053654f1" providerId="ADAL" clId="{45B717B7-1206-4688-B290-C4401A983084}" dt="2026-06-17T17:18:44.466" v="550"/>
          <ac:spMkLst>
            <pc:docMk/>
            <pc:sldMk cId="3072901442" sldId="261"/>
            <ac:spMk id="7" creationId="{00000000-0000-0000-0000-000000000000}"/>
          </ac:spMkLst>
        </pc:spChg>
        <pc:spChg chg="mod">
          <ac:chgData name="K Barnes" userId="9670f221-10fc-40fa-b54e-2cb0053654f1" providerId="ADAL" clId="{45B717B7-1206-4688-B290-C4401A983084}" dt="2026-06-17T19:16:13.456" v="687" actId="20577"/>
          <ac:spMkLst>
            <pc:docMk/>
            <pc:sldMk cId="3072901442" sldId="261"/>
            <ac:spMk id="15" creationId="{643F9AFA-1390-EF00-191E-22828213A8FE}"/>
          </ac:spMkLst>
        </pc:spChg>
        <pc:picChg chg="mod">
          <ac:chgData name="K Barnes" userId="9670f221-10fc-40fa-b54e-2cb0053654f1" providerId="ADAL" clId="{45B717B7-1206-4688-B290-C4401A983084}" dt="2026-06-17T19:16:20.383" v="688" actId="1076"/>
          <ac:picMkLst>
            <pc:docMk/>
            <pc:sldMk cId="3072901442" sldId="261"/>
            <ac:picMk id="1028" creationId="{A628BE53-928E-C0A5-51F6-67B06E3AFE53}"/>
          </ac:picMkLst>
        </pc:picChg>
      </pc:sldChg>
      <pc:sldChg chg="modSp">
        <pc:chgData name="K Barnes" userId="9670f221-10fc-40fa-b54e-2cb0053654f1" providerId="ADAL" clId="{45B717B7-1206-4688-B290-C4401A983084}" dt="2026-06-17T17:20:27.066" v="564"/>
        <pc:sldMkLst>
          <pc:docMk/>
          <pc:sldMk cId="3465708358" sldId="282"/>
        </pc:sldMkLst>
        <pc:spChg chg="mod">
          <ac:chgData name="K Barnes" userId="9670f221-10fc-40fa-b54e-2cb0053654f1" providerId="ADAL" clId="{45B717B7-1206-4688-B290-C4401A983084}" dt="2026-06-17T17:20:27.066" v="564"/>
          <ac:spMkLst>
            <pc:docMk/>
            <pc:sldMk cId="3465708358" sldId="282"/>
            <ac:spMk id="7" creationId="{00000000-0000-0000-0000-000000000000}"/>
          </ac:spMkLst>
        </pc:spChg>
      </pc:sldChg>
      <pc:sldChg chg="addSp delSp modSp mod">
        <pc:chgData name="K Barnes" userId="9670f221-10fc-40fa-b54e-2cb0053654f1" providerId="ADAL" clId="{45B717B7-1206-4688-B290-C4401A983084}" dt="2026-06-17T17:19:28.089" v="556"/>
        <pc:sldMkLst>
          <pc:docMk/>
          <pc:sldMk cId="2281215639" sldId="287"/>
        </pc:sldMkLst>
        <pc:spChg chg="mod">
          <ac:chgData name="K Barnes" userId="9670f221-10fc-40fa-b54e-2cb0053654f1" providerId="ADAL" clId="{45B717B7-1206-4688-B290-C4401A983084}" dt="2026-06-17T17:19:28.089" v="556"/>
          <ac:spMkLst>
            <pc:docMk/>
            <pc:sldMk cId="2281215639" sldId="287"/>
            <ac:spMk id="7" creationId="{00000000-0000-0000-0000-000000000000}"/>
          </ac:spMkLst>
        </pc:spChg>
        <pc:spChg chg="mod">
          <ac:chgData name="K Barnes" userId="9670f221-10fc-40fa-b54e-2cb0053654f1" providerId="ADAL" clId="{45B717B7-1206-4688-B290-C4401A983084}" dt="2026-06-03T06:38:07.565" v="92" actId="122"/>
          <ac:spMkLst>
            <pc:docMk/>
            <pc:sldMk cId="2281215639" sldId="287"/>
            <ac:spMk id="9" creationId="{00000000-0000-0000-0000-000000000000}"/>
          </ac:spMkLst>
        </pc:spChg>
        <pc:picChg chg="add mod">
          <ac:chgData name="K Barnes" userId="9670f221-10fc-40fa-b54e-2cb0053654f1" providerId="ADAL" clId="{45B717B7-1206-4688-B290-C4401A983084}" dt="2026-06-03T06:37:52.432" v="91" actId="1076"/>
          <ac:picMkLst>
            <pc:docMk/>
            <pc:sldMk cId="2281215639" sldId="287"/>
            <ac:picMk id="1026" creationId="{866AA5C7-8135-1D1E-A2A2-0A03D42494E8}"/>
          </ac:picMkLst>
        </pc:picChg>
      </pc:sldChg>
      <pc:sldChg chg="modSp">
        <pc:chgData name="K Barnes" userId="9670f221-10fc-40fa-b54e-2cb0053654f1" providerId="ADAL" clId="{45B717B7-1206-4688-B290-C4401A983084}" dt="2026-06-17T17:19:11.031" v="554"/>
        <pc:sldMkLst>
          <pc:docMk/>
          <pc:sldMk cId="1011886565" sldId="291"/>
        </pc:sldMkLst>
        <pc:spChg chg="mod">
          <ac:chgData name="K Barnes" userId="9670f221-10fc-40fa-b54e-2cb0053654f1" providerId="ADAL" clId="{45B717B7-1206-4688-B290-C4401A983084}" dt="2026-06-17T17:19:11.031" v="554"/>
          <ac:spMkLst>
            <pc:docMk/>
            <pc:sldMk cId="1011886565" sldId="291"/>
            <ac:spMk id="7" creationId="{00000000-0000-0000-0000-000000000000}"/>
          </ac:spMkLst>
        </pc:spChg>
      </pc:sldChg>
      <pc:sldChg chg="modSp">
        <pc:chgData name="K Barnes" userId="9670f221-10fc-40fa-b54e-2cb0053654f1" providerId="ADAL" clId="{45B717B7-1206-4688-B290-C4401A983084}" dt="2026-06-17T17:19:03.503" v="553"/>
        <pc:sldMkLst>
          <pc:docMk/>
          <pc:sldMk cId="2955976052" sldId="293"/>
        </pc:sldMkLst>
        <pc:spChg chg="mod">
          <ac:chgData name="K Barnes" userId="9670f221-10fc-40fa-b54e-2cb0053654f1" providerId="ADAL" clId="{45B717B7-1206-4688-B290-C4401A983084}" dt="2026-06-17T17:19:03.503" v="553"/>
          <ac:spMkLst>
            <pc:docMk/>
            <pc:sldMk cId="2955976052" sldId="293"/>
            <ac:spMk id="7" creationId="{00000000-0000-0000-0000-000000000000}"/>
          </ac:spMkLst>
        </pc:spChg>
      </pc:sldChg>
      <pc:sldChg chg="modSp">
        <pc:chgData name="K Barnes" userId="9670f221-10fc-40fa-b54e-2cb0053654f1" providerId="ADAL" clId="{45B717B7-1206-4688-B290-C4401A983084}" dt="2026-06-17T17:19:39.199" v="558"/>
        <pc:sldMkLst>
          <pc:docMk/>
          <pc:sldMk cId="694746634" sldId="294"/>
        </pc:sldMkLst>
        <pc:spChg chg="mod">
          <ac:chgData name="K Barnes" userId="9670f221-10fc-40fa-b54e-2cb0053654f1" providerId="ADAL" clId="{45B717B7-1206-4688-B290-C4401A983084}" dt="2026-06-17T17:19:39.199" v="558"/>
          <ac:spMkLst>
            <pc:docMk/>
            <pc:sldMk cId="694746634" sldId="294"/>
            <ac:spMk id="7" creationId="{00000000-0000-0000-0000-000000000000}"/>
          </ac:spMkLst>
        </pc:spChg>
      </pc:sldChg>
      <pc:sldChg chg="modSp">
        <pc:chgData name="K Barnes" userId="9670f221-10fc-40fa-b54e-2cb0053654f1" providerId="ADAL" clId="{45B717B7-1206-4688-B290-C4401A983084}" dt="2026-06-17T17:20:20.571" v="563"/>
        <pc:sldMkLst>
          <pc:docMk/>
          <pc:sldMk cId="2017189818" sldId="296"/>
        </pc:sldMkLst>
        <pc:spChg chg="mod">
          <ac:chgData name="K Barnes" userId="9670f221-10fc-40fa-b54e-2cb0053654f1" providerId="ADAL" clId="{45B717B7-1206-4688-B290-C4401A983084}" dt="2026-06-17T17:20:20.571" v="563"/>
          <ac:spMkLst>
            <pc:docMk/>
            <pc:sldMk cId="2017189818" sldId="296"/>
            <ac:spMk id="7" creationId="{00000000-0000-0000-0000-000000000000}"/>
          </ac:spMkLst>
        </pc:spChg>
      </pc:sldChg>
      <pc:sldChg chg="modSp">
        <pc:chgData name="K Barnes" userId="9670f221-10fc-40fa-b54e-2cb0053654f1" providerId="ADAL" clId="{45B717B7-1206-4688-B290-C4401A983084}" dt="2026-06-17T17:18:36.788" v="549"/>
        <pc:sldMkLst>
          <pc:docMk/>
          <pc:sldMk cId="436635266" sldId="297"/>
        </pc:sldMkLst>
        <pc:spChg chg="mod">
          <ac:chgData name="K Barnes" userId="9670f221-10fc-40fa-b54e-2cb0053654f1" providerId="ADAL" clId="{45B717B7-1206-4688-B290-C4401A983084}" dt="2026-06-17T17:18:36.788" v="549"/>
          <ac:spMkLst>
            <pc:docMk/>
            <pc:sldMk cId="436635266" sldId="297"/>
            <ac:spMk id="7" creationId="{00000000-0000-0000-0000-000000000000}"/>
          </ac:spMkLst>
        </pc:spChg>
      </pc:sldChg>
      <pc:sldChg chg="modSp">
        <pc:chgData name="K Barnes" userId="9670f221-10fc-40fa-b54e-2cb0053654f1" providerId="ADAL" clId="{45B717B7-1206-4688-B290-C4401A983084}" dt="2026-06-17T17:19:45.448" v="559"/>
        <pc:sldMkLst>
          <pc:docMk/>
          <pc:sldMk cId="2255643525" sldId="298"/>
        </pc:sldMkLst>
        <pc:spChg chg="mod">
          <ac:chgData name="K Barnes" userId="9670f221-10fc-40fa-b54e-2cb0053654f1" providerId="ADAL" clId="{45B717B7-1206-4688-B290-C4401A983084}" dt="2026-06-17T17:19:45.448" v="559"/>
          <ac:spMkLst>
            <pc:docMk/>
            <pc:sldMk cId="2255643525" sldId="298"/>
            <ac:spMk id="7" creationId="{00000000-0000-0000-0000-000000000000}"/>
          </ac:spMkLst>
        </pc:spChg>
      </pc:sldChg>
      <pc:sldChg chg="modSp">
        <pc:chgData name="K Barnes" userId="9670f221-10fc-40fa-b54e-2cb0053654f1" providerId="ADAL" clId="{45B717B7-1206-4688-B290-C4401A983084}" dt="2026-06-17T17:18:49.941" v="551"/>
        <pc:sldMkLst>
          <pc:docMk/>
          <pc:sldMk cId="1153069920" sldId="300"/>
        </pc:sldMkLst>
        <pc:spChg chg="mod">
          <ac:chgData name="K Barnes" userId="9670f221-10fc-40fa-b54e-2cb0053654f1" providerId="ADAL" clId="{45B717B7-1206-4688-B290-C4401A983084}" dt="2026-06-17T17:18:49.941" v="551"/>
          <ac:spMkLst>
            <pc:docMk/>
            <pc:sldMk cId="1153069920" sldId="300"/>
            <ac:spMk id="7" creationId="{00000000-0000-0000-0000-000000000000}"/>
          </ac:spMkLst>
        </pc:spChg>
      </pc:sldChg>
      <pc:sldChg chg="modSp">
        <pc:chgData name="K Barnes" userId="9670f221-10fc-40fa-b54e-2cb0053654f1" providerId="ADAL" clId="{45B717B7-1206-4688-B290-C4401A983084}" dt="2026-06-17T17:18:08.262" v="545"/>
        <pc:sldMkLst>
          <pc:docMk/>
          <pc:sldMk cId="849103255" sldId="303"/>
        </pc:sldMkLst>
        <pc:spChg chg="mod">
          <ac:chgData name="K Barnes" userId="9670f221-10fc-40fa-b54e-2cb0053654f1" providerId="ADAL" clId="{45B717B7-1206-4688-B290-C4401A983084}" dt="2026-06-17T17:18:08.262" v="545"/>
          <ac:spMkLst>
            <pc:docMk/>
            <pc:sldMk cId="849103255" sldId="303"/>
            <ac:spMk id="7" creationId="{00000000-0000-0000-0000-000000000000}"/>
          </ac:spMkLst>
        </pc:spChg>
      </pc:sldChg>
      <pc:sldChg chg="modSp">
        <pc:chgData name="K Barnes" userId="9670f221-10fc-40fa-b54e-2cb0053654f1" providerId="ADAL" clId="{45B717B7-1206-4688-B290-C4401A983084}" dt="2026-06-17T17:18:31.247" v="548"/>
        <pc:sldMkLst>
          <pc:docMk/>
          <pc:sldMk cId="2976646795" sldId="304"/>
        </pc:sldMkLst>
        <pc:spChg chg="mod">
          <ac:chgData name="K Barnes" userId="9670f221-10fc-40fa-b54e-2cb0053654f1" providerId="ADAL" clId="{45B717B7-1206-4688-B290-C4401A983084}" dt="2026-06-17T17:18:31.247" v="548"/>
          <ac:spMkLst>
            <pc:docMk/>
            <pc:sldMk cId="2976646795" sldId="304"/>
            <ac:spMk id="7" creationId="{00000000-0000-0000-0000-000000000000}"/>
          </ac:spMkLst>
        </pc:spChg>
      </pc:sldChg>
      <pc:sldChg chg="modSp">
        <pc:chgData name="K Barnes" userId="9670f221-10fc-40fa-b54e-2cb0053654f1" providerId="ADAL" clId="{45B717B7-1206-4688-B290-C4401A983084}" dt="2026-06-17T17:18:56.171" v="552"/>
        <pc:sldMkLst>
          <pc:docMk/>
          <pc:sldMk cId="1963259916" sldId="305"/>
        </pc:sldMkLst>
        <pc:spChg chg="mod">
          <ac:chgData name="K Barnes" userId="9670f221-10fc-40fa-b54e-2cb0053654f1" providerId="ADAL" clId="{45B717B7-1206-4688-B290-C4401A983084}" dt="2026-06-17T17:18:56.171" v="552"/>
          <ac:spMkLst>
            <pc:docMk/>
            <pc:sldMk cId="1963259916" sldId="305"/>
            <ac:spMk id="7" creationId="{00000000-0000-0000-0000-000000000000}"/>
          </ac:spMkLst>
        </pc:spChg>
      </pc:sldChg>
      <pc:sldChg chg="modSp mod">
        <pc:chgData name="K Barnes" userId="9670f221-10fc-40fa-b54e-2cb0053654f1" providerId="ADAL" clId="{45B717B7-1206-4688-B290-C4401A983084}" dt="2026-06-17T17:18:18.427" v="547"/>
        <pc:sldMkLst>
          <pc:docMk/>
          <pc:sldMk cId="1892743107" sldId="306"/>
        </pc:sldMkLst>
        <pc:spChg chg="mod">
          <ac:chgData name="K Barnes" userId="9670f221-10fc-40fa-b54e-2cb0053654f1" providerId="ADAL" clId="{45B717B7-1206-4688-B290-C4401A983084}" dt="2026-06-17T17:18:18.427" v="547"/>
          <ac:spMkLst>
            <pc:docMk/>
            <pc:sldMk cId="1892743107" sldId="306"/>
            <ac:spMk id="7" creationId="{00000000-0000-0000-0000-000000000000}"/>
          </ac:spMkLst>
        </pc:spChg>
        <pc:spChg chg="mod">
          <ac:chgData name="K Barnes" userId="9670f221-10fc-40fa-b54e-2cb0053654f1" providerId="ADAL" clId="{45B717B7-1206-4688-B290-C4401A983084}" dt="2026-06-03T06:40:26.081" v="117" actId="20577"/>
          <ac:spMkLst>
            <pc:docMk/>
            <pc:sldMk cId="1892743107" sldId="306"/>
            <ac:spMk id="8" creationId="{00000000-0000-0000-0000-000000000000}"/>
          </ac:spMkLst>
        </pc:spChg>
      </pc:sldChg>
      <pc:sldChg chg="addSp delSp modSp mod">
        <pc:chgData name="K Barnes" userId="9670f221-10fc-40fa-b54e-2cb0053654f1" providerId="ADAL" clId="{45B717B7-1206-4688-B290-C4401A983084}" dt="2026-06-17T17:20:09.774" v="562"/>
        <pc:sldMkLst>
          <pc:docMk/>
          <pc:sldMk cId="727785010" sldId="307"/>
        </pc:sldMkLst>
        <pc:spChg chg="mod">
          <ac:chgData name="K Barnes" userId="9670f221-10fc-40fa-b54e-2cb0053654f1" providerId="ADAL" clId="{45B717B7-1206-4688-B290-C4401A983084}" dt="2026-06-17T17:20:09.774" v="562"/>
          <ac:spMkLst>
            <pc:docMk/>
            <pc:sldMk cId="727785010" sldId="307"/>
            <ac:spMk id="7" creationId="{00000000-0000-0000-0000-000000000000}"/>
          </ac:spMkLst>
        </pc:spChg>
        <pc:graphicFrameChg chg="mod modGraphic">
          <ac:chgData name="K Barnes" userId="9670f221-10fc-40fa-b54e-2cb0053654f1" providerId="ADAL" clId="{45B717B7-1206-4688-B290-C4401A983084}" dt="2026-06-11T14:33:45.407" v="167" actId="14100"/>
          <ac:graphicFrameMkLst>
            <pc:docMk/>
            <pc:sldMk cId="727785010" sldId="307"/>
            <ac:graphicFrameMk id="3" creationId="{00000000-0000-0000-0000-000000000000}"/>
          </ac:graphicFrameMkLst>
        </pc:graphicFrameChg>
        <pc:picChg chg="mod">
          <ac:chgData name="K Barnes" userId="9670f221-10fc-40fa-b54e-2cb0053654f1" providerId="ADAL" clId="{45B717B7-1206-4688-B290-C4401A983084}" dt="2026-06-11T14:34:05.553" v="176" actId="14100"/>
          <ac:picMkLst>
            <pc:docMk/>
            <pc:sldMk cId="727785010" sldId="307"/>
            <ac:picMk id="9" creationId="{6D63F2DF-24E1-175F-75BE-6B8E5E8655A9}"/>
          </ac:picMkLst>
        </pc:picChg>
        <pc:picChg chg="add mod">
          <ac:chgData name="K Barnes" userId="9670f221-10fc-40fa-b54e-2cb0053654f1" providerId="ADAL" clId="{45B717B7-1206-4688-B290-C4401A983084}" dt="2026-06-11T16:10:42.835" v="463" actId="1076"/>
          <ac:picMkLst>
            <pc:docMk/>
            <pc:sldMk cId="727785010" sldId="307"/>
            <ac:picMk id="10" creationId="{33F79DD6-1AD6-1C01-0F11-6D36852ED74A}"/>
          </ac:picMkLst>
        </pc:picChg>
        <pc:picChg chg="mod">
          <ac:chgData name="K Barnes" userId="9670f221-10fc-40fa-b54e-2cb0053654f1" providerId="ADAL" clId="{45B717B7-1206-4688-B290-C4401A983084}" dt="2026-06-11T14:33:51.584" v="170" actId="1076"/>
          <ac:picMkLst>
            <pc:docMk/>
            <pc:sldMk cId="727785010" sldId="307"/>
            <ac:picMk id="11" creationId="{0F02FE85-DB68-B6C0-8695-B567A8C3ABCF}"/>
          </ac:picMkLst>
        </pc:picChg>
        <pc:picChg chg="add mod modCrop">
          <ac:chgData name="K Barnes" userId="9670f221-10fc-40fa-b54e-2cb0053654f1" providerId="ADAL" clId="{45B717B7-1206-4688-B290-C4401A983084}" dt="2026-06-11T14:34:14.678" v="179" actId="14100"/>
          <ac:picMkLst>
            <pc:docMk/>
            <pc:sldMk cId="727785010" sldId="307"/>
            <ac:picMk id="12" creationId="{A2C874ED-165D-415F-300A-CD8ED059CD71}"/>
          </ac:picMkLst>
        </pc:picChg>
      </pc:sldChg>
      <pc:sldChg chg="addSp delSp modSp mod">
        <pc:chgData name="K Barnes" userId="9670f221-10fc-40fa-b54e-2cb0053654f1" providerId="ADAL" clId="{45B717B7-1206-4688-B290-C4401A983084}" dt="2026-06-17T17:19:56.022" v="560"/>
        <pc:sldMkLst>
          <pc:docMk/>
          <pc:sldMk cId="540641439" sldId="308"/>
        </pc:sldMkLst>
        <pc:spChg chg="mod">
          <ac:chgData name="K Barnes" userId="9670f221-10fc-40fa-b54e-2cb0053654f1" providerId="ADAL" clId="{45B717B7-1206-4688-B290-C4401A983084}" dt="2026-06-17T17:19:56.022" v="560"/>
          <ac:spMkLst>
            <pc:docMk/>
            <pc:sldMk cId="540641439" sldId="308"/>
            <ac:spMk id="7" creationId="{761948BA-CBD3-512D-75A3-B47CA1676485}"/>
          </ac:spMkLst>
        </pc:spChg>
        <pc:graphicFrameChg chg="mod modGraphic">
          <ac:chgData name="K Barnes" userId="9670f221-10fc-40fa-b54e-2cb0053654f1" providerId="ADAL" clId="{45B717B7-1206-4688-B290-C4401A983084}" dt="2026-06-03T06:36:41.697" v="85" actId="798"/>
          <ac:graphicFrameMkLst>
            <pc:docMk/>
            <pc:sldMk cId="540641439" sldId="308"/>
            <ac:graphicFrameMk id="3" creationId="{F1BF8AD3-011A-65A4-0FF9-FF4287A94604}"/>
          </ac:graphicFrameMkLst>
        </pc:graphicFrameChg>
        <pc:picChg chg="add mod">
          <ac:chgData name="K Barnes" userId="9670f221-10fc-40fa-b54e-2cb0053654f1" providerId="ADAL" clId="{45B717B7-1206-4688-B290-C4401A983084}" dt="2026-06-03T06:29:50.399" v="23" actId="14100"/>
          <ac:picMkLst>
            <pc:docMk/>
            <pc:sldMk cId="540641439" sldId="308"/>
            <ac:picMk id="9" creationId="{7D51B80E-9E3A-97FB-D329-3F411AB31AC2}"/>
          </ac:picMkLst>
        </pc:picChg>
        <pc:picChg chg="mod">
          <ac:chgData name="K Barnes" userId="9670f221-10fc-40fa-b54e-2cb0053654f1" providerId="ADAL" clId="{45B717B7-1206-4688-B290-C4401A983084}" dt="2026-06-03T06:36:45.164" v="86" actId="1076"/>
          <ac:picMkLst>
            <pc:docMk/>
            <pc:sldMk cId="540641439" sldId="308"/>
            <ac:picMk id="10" creationId="{BE46908D-3FFF-2CA5-C198-E2104008714E}"/>
          </ac:picMkLst>
        </pc:picChg>
        <pc:picChg chg="mod">
          <ac:chgData name="K Barnes" userId="9670f221-10fc-40fa-b54e-2cb0053654f1" providerId="ADAL" clId="{45B717B7-1206-4688-B290-C4401A983084}" dt="2026-06-03T06:36:46.979" v="87" actId="1076"/>
          <ac:picMkLst>
            <pc:docMk/>
            <pc:sldMk cId="540641439" sldId="308"/>
            <ac:picMk id="14" creationId="{453BEA0D-F0B8-7291-9F91-28097DD9CC02}"/>
          </ac:picMkLst>
        </pc:picChg>
      </pc:sldChg>
      <pc:sldChg chg="modSp">
        <pc:chgData name="K Barnes" userId="9670f221-10fc-40fa-b54e-2cb0053654f1" providerId="ADAL" clId="{45B717B7-1206-4688-B290-C4401A983084}" dt="2026-06-17T17:18:13.558" v="546"/>
        <pc:sldMkLst>
          <pc:docMk/>
          <pc:sldMk cId="2773941698" sldId="309"/>
        </pc:sldMkLst>
        <pc:spChg chg="mod">
          <ac:chgData name="K Barnes" userId="9670f221-10fc-40fa-b54e-2cb0053654f1" providerId="ADAL" clId="{45B717B7-1206-4688-B290-C4401A983084}" dt="2026-06-17T17:18:13.558" v="546"/>
          <ac:spMkLst>
            <pc:docMk/>
            <pc:sldMk cId="2773941698" sldId="309"/>
            <ac:spMk id="7" creationId="{4DB5BC99-5DD6-2FFA-C2F7-9ECA15C0D4F7}"/>
          </ac:spMkLst>
        </pc:spChg>
      </pc:sldChg>
      <pc:sldChg chg="modSp">
        <pc:chgData name="K Barnes" userId="9670f221-10fc-40fa-b54e-2cb0053654f1" providerId="ADAL" clId="{45B717B7-1206-4688-B290-C4401A983084}" dt="2026-06-17T17:20:31.654" v="565"/>
        <pc:sldMkLst>
          <pc:docMk/>
          <pc:sldMk cId="4194787934" sldId="310"/>
        </pc:sldMkLst>
        <pc:spChg chg="mod">
          <ac:chgData name="K Barnes" userId="9670f221-10fc-40fa-b54e-2cb0053654f1" providerId="ADAL" clId="{45B717B7-1206-4688-B290-C4401A983084}" dt="2026-06-17T17:20:31.654" v="565"/>
          <ac:spMkLst>
            <pc:docMk/>
            <pc:sldMk cId="4194787934" sldId="310"/>
            <ac:spMk id="7" creationId="{E3940C52-722F-68FB-01DA-2FF5753D3D6D}"/>
          </ac:spMkLst>
        </pc:spChg>
      </pc:sldChg>
      <pc:sldChg chg="modSp">
        <pc:chgData name="K Barnes" userId="9670f221-10fc-40fa-b54e-2cb0053654f1" providerId="ADAL" clId="{45B717B7-1206-4688-B290-C4401A983084}" dt="2026-06-17T17:19:20.229" v="555"/>
        <pc:sldMkLst>
          <pc:docMk/>
          <pc:sldMk cId="1113051842" sldId="311"/>
        </pc:sldMkLst>
        <pc:spChg chg="mod">
          <ac:chgData name="K Barnes" userId="9670f221-10fc-40fa-b54e-2cb0053654f1" providerId="ADAL" clId="{45B717B7-1206-4688-B290-C4401A983084}" dt="2026-06-17T17:19:20.229" v="555"/>
          <ac:spMkLst>
            <pc:docMk/>
            <pc:sldMk cId="1113051842" sldId="311"/>
            <ac:spMk id="7" creationId="{E950F017-90C5-2781-FA54-06F446738767}"/>
          </ac:spMkLst>
        </pc:spChg>
      </pc:sldChg>
      <pc:sldChg chg="modSp mod">
        <pc:chgData name="K Barnes" userId="9670f221-10fc-40fa-b54e-2cb0053654f1" providerId="ADAL" clId="{45B717B7-1206-4688-B290-C4401A983084}" dt="2026-06-17T17:20:02.713" v="561"/>
        <pc:sldMkLst>
          <pc:docMk/>
          <pc:sldMk cId="4212810805" sldId="312"/>
        </pc:sldMkLst>
        <pc:spChg chg="mod">
          <ac:chgData name="K Barnes" userId="9670f221-10fc-40fa-b54e-2cb0053654f1" providerId="ADAL" clId="{45B717B7-1206-4688-B290-C4401A983084}" dt="2026-06-03T07:15:24.247" v="135" actId="122"/>
          <ac:spMkLst>
            <pc:docMk/>
            <pc:sldMk cId="4212810805" sldId="312"/>
            <ac:spMk id="4" creationId="{EC952F69-F486-DEBD-D800-3C635C1C08FB}"/>
          </ac:spMkLst>
        </pc:spChg>
        <pc:spChg chg="mod">
          <ac:chgData name="K Barnes" userId="9670f221-10fc-40fa-b54e-2cb0053654f1" providerId="ADAL" clId="{45B717B7-1206-4688-B290-C4401A983084}" dt="2026-06-17T17:20:02.713" v="561"/>
          <ac:spMkLst>
            <pc:docMk/>
            <pc:sldMk cId="4212810805" sldId="312"/>
            <ac:spMk id="7" creationId="{2229A17C-D86B-B9F5-B9B1-62F1F16BF434}"/>
          </ac:spMkLst>
        </pc:spChg>
        <pc:graphicFrameChg chg="mod modGraphic">
          <ac:chgData name="K Barnes" userId="9670f221-10fc-40fa-b54e-2cb0053654f1" providerId="ADAL" clId="{45B717B7-1206-4688-B290-C4401A983084}" dt="2026-06-03T07:14:47.009" v="122" actId="14734"/>
          <ac:graphicFrameMkLst>
            <pc:docMk/>
            <pc:sldMk cId="4212810805" sldId="312"/>
            <ac:graphicFrameMk id="3" creationId="{CB6EF1C0-E2B8-62D2-4A63-CD459AA8CAB7}"/>
          </ac:graphicFrameMkLst>
        </pc:graphicFrameChg>
        <pc:picChg chg="mod">
          <ac:chgData name="K Barnes" userId="9670f221-10fc-40fa-b54e-2cb0053654f1" providerId="ADAL" clId="{45B717B7-1206-4688-B290-C4401A983084}" dt="2026-06-03T07:14:43.453" v="121" actId="1076"/>
          <ac:picMkLst>
            <pc:docMk/>
            <pc:sldMk cId="4212810805" sldId="312"/>
            <ac:picMk id="2" creationId="{C4F8AE06-0353-50A8-B0FF-0A4F652D4517}"/>
          </ac:picMkLst>
        </pc:picChg>
        <pc:picChg chg="mod">
          <ac:chgData name="K Barnes" userId="9670f221-10fc-40fa-b54e-2cb0053654f1" providerId="ADAL" clId="{45B717B7-1206-4688-B290-C4401A983084}" dt="2026-06-03T07:14:56.132" v="124" actId="1076"/>
          <ac:picMkLst>
            <pc:docMk/>
            <pc:sldMk cId="4212810805" sldId="312"/>
            <ac:picMk id="17" creationId="{CFCB9BB8-9410-61F6-A9E3-6210A3CCFDB7}"/>
          </ac:picMkLst>
        </pc:picChg>
      </pc:sldChg>
      <pc:sldChg chg="addSp delSp modSp add mod">
        <pc:chgData name="K Barnes" userId="9670f221-10fc-40fa-b54e-2cb0053654f1" providerId="ADAL" clId="{45B717B7-1206-4688-B290-C4401A983084}" dt="2026-06-17T17:17:56.273" v="544" actId="313"/>
        <pc:sldMkLst>
          <pc:docMk/>
          <pc:sldMk cId="2399668678" sldId="313"/>
        </pc:sldMkLst>
        <pc:spChg chg="mod">
          <ac:chgData name="K Barnes" userId="9670f221-10fc-40fa-b54e-2cb0053654f1" providerId="ADAL" clId="{45B717B7-1206-4688-B290-C4401A983084}" dt="2026-06-17T17:17:56.273" v="544" actId="313"/>
          <ac:spMkLst>
            <pc:docMk/>
            <pc:sldMk cId="2399668678" sldId="313"/>
            <ac:spMk id="7" creationId="{40B106B6-0029-5E0C-D9A8-9BA4D256A297}"/>
          </ac:spMkLst>
        </pc:spChg>
        <pc:spChg chg="mod">
          <ac:chgData name="K Barnes" userId="9670f221-10fc-40fa-b54e-2cb0053654f1" providerId="ADAL" clId="{45B717B7-1206-4688-B290-C4401A983084}" dt="2026-06-11T14:46:54.655" v="462" actId="20577"/>
          <ac:spMkLst>
            <pc:docMk/>
            <pc:sldMk cId="2399668678" sldId="313"/>
            <ac:spMk id="8" creationId="{7A574B34-AF31-5E24-45E1-758C3DEB4F9A}"/>
          </ac:spMkLst>
        </pc:spChg>
        <pc:spChg chg="add">
          <ac:chgData name="K Barnes" userId="9670f221-10fc-40fa-b54e-2cb0053654f1" providerId="ADAL" clId="{45B717B7-1206-4688-B290-C4401A983084}" dt="2026-06-17T17:16:03.499" v="473"/>
          <ac:spMkLst>
            <pc:docMk/>
            <pc:sldMk cId="2399668678" sldId="313"/>
            <ac:spMk id="10" creationId="{11B7DA7D-DC49-87D9-8048-DD0463693E02}"/>
          </ac:spMkLst>
        </pc:spChg>
        <pc:picChg chg="add mod modCrop">
          <ac:chgData name="K Barnes" userId="9670f221-10fc-40fa-b54e-2cb0053654f1" providerId="ADAL" clId="{45B717B7-1206-4688-B290-C4401A983084}" dt="2026-06-17T17:13:55.696" v="472" actId="732"/>
          <ac:picMkLst>
            <pc:docMk/>
            <pc:sldMk cId="2399668678" sldId="313"/>
            <ac:picMk id="9" creationId="{6A84B702-A22D-D619-26BE-59D1627DAE96}"/>
          </ac:picMkLst>
        </pc:picChg>
        <pc:picChg chg="add mod">
          <ac:chgData name="K Barnes" userId="9670f221-10fc-40fa-b54e-2cb0053654f1" providerId="ADAL" clId="{45B717B7-1206-4688-B290-C4401A983084}" dt="2026-06-11T14:45:04.788" v="451" actId="14100"/>
          <ac:picMkLst>
            <pc:docMk/>
            <pc:sldMk cId="2399668678" sldId="313"/>
            <ac:picMk id="21" creationId="{6CC45E2C-A3C5-EED1-04AF-36EB8CECA290}"/>
          </ac:picMkLst>
        </pc:picChg>
        <pc:picChg chg="add mod">
          <ac:chgData name="K Barnes" userId="9670f221-10fc-40fa-b54e-2cb0053654f1" providerId="ADAL" clId="{45B717B7-1206-4688-B290-C4401A983084}" dt="2026-06-11T14:44:18.937" v="445" actId="14100"/>
          <ac:picMkLst>
            <pc:docMk/>
            <pc:sldMk cId="2399668678" sldId="313"/>
            <ac:picMk id="23" creationId="{82A6A877-56BA-7AC4-24F1-DF60778F7B1C}"/>
          </ac:picMkLst>
        </pc:picChg>
        <pc:picChg chg="add mod">
          <ac:chgData name="K Barnes" userId="9670f221-10fc-40fa-b54e-2cb0053654f1" providerId="ADAL" clId="{45B717B7-1206-4688-B290-C4401A983084}" dt="2026-06-11T14:46:22.927" v="455" actId="1076"/>
          <ac:picMkLst>
            <pc:docMk/>
            <pc:sldMk cId="2399668678" sldId="313"/>
            <ac:picMk id="26" creationId="{13B7F540-25B7-EC10-951E-EE6F6D1C30C4}"/>
          </ac:picMkLst>
        </pc:picChg>
      </pc:sldChg>
      <pc:sldChg chg="addSp delSp modSp add mod">
        <pc:chgData name="K Barnes" userId="9670f221-10fc-40fa-b54e-2cb0053654f1" providerId="ADAL" clId="{45B717B7-1206-4688-B290-C4401A983084}" dt="2026-06-19T07:33:03.256" v="1125" actId="6549"/>
        <pc:sldMkLst>
          <pc:docMk/>
          <pc:sldMk cId="119471832" sldId="314"/>
        </pc:sldMkLst>
        <pc:spChg chg="add del">
          <ac:chgData name="K Barnes" userId="9670f221-10fc-40fa-b54e-2cb0053654f1" providerId="ADAL" clId="{45B717B7-1206-4688-B290-C4401A983084}" dt="2026-06-18T17:36:01.415" v="928" actId="478"/>
          <ac:spMkLst>
            <pc:docMk/>
            <pc:sldMk cId="119471832" sldId="314"/>
            <ac:spMk id="2" creationId="{D332EA5A-1474-7EE0-C8A2-3E2CE6124A3E}"/>
          </ac:spMkLst>
        </pc:spChg>
        <pc:spChg chg="mod">
          <ac:chgData name="K Barnes" userId="9670f221-10fc-40fa-b54e-2cb0053654f1" providerId="ADAL" clId="{45B717B7-1206-4688-B290-C4401A983084}" dt="2026-06-19T07:33:03.256" v="1125" actId="6549"/>
          <ac:spMkLst>
            <pc:docMk/>
            <pc:sldMk cId="119471832" sldId="314"/>
            <ac:spMk id="8" creationId="{0CF278DE-68F5-B3FF-77B9-33D84384EF4F}"/>
          </ac:spMkLst>
        </pc:spChg>
        <pc:picChg chg="del">
          <ac:chgData name="K Barnes" userId="9670f221-10fc-40fa-b54e-2cb0053654f1" providerId="ADAL" clId="{45B717B7-1206-4688-B290-C4401A983084}" dt="2026-06-18T17:35:58.681" v="926" actId="478"/>
          <ac:picMkLst>
            <pc:docMk/>
            <pc:sldMk cId="119471832" sldId="314"/>
            <ac:picMk id="1026" creationId="{726825D5-B8E4-7BD9-DB03-6CF56298206F}"/>
          </ac:picMkLst>
        </pc:picChg>
        <pc:picChg chg="add mod">
          <ac:chgData name="K Barnes" userId="9670f221-10fc-40fa-b54e-2cb0053654f1" providerId="ADAL" clId="{45B717B7-1206-4688-B290-C4401A983084}" dt="2026-06-18T17:37:08.697" v="938" actId="1076"/>
          <ac:picMkLst>
            <pc:docMk/>
            <pc:sldMk cId="119471832" sldId="314"/>
            <ac:picMk id="1028" creationId="{C5CC7F97-7FAA-B5F7-B2A3-5B56EE2E00B9}"/>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B90BB8E-B4E6-4EFA-BA2B-ED542CDE6D97}" type="datetimeFigureOut">
              <a:rPr lang="en-GB" smtClean="0"/>
              <a:t>19/06/2026</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4E8B4BF-4923-428A-9CC7-AC6B171AFC59}" type="slidenum">
              <a:rPr lang="en-GB" smtClean="0"/>
              <a:t>‹#›</a:t>
            </a:fld>
            <a:endParaRPr lang="en-GB"/>
          </a:p>
        </p:txBody>
      </p:sp>
    </p:spTree>
    <p:extLst>
      <p:ext uri="{BB962C8B-B14F-4D97-AF65-F5344CB8AC3E}">
        <p14:creationId xmlns:p14="http://schemas.microsoft.com/office/powerpoint/2010/main" val="9329441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BFCA566-B5C5-4E2D-81BB-5601BC7FED33}" type="datetimeFigureOut">
              <a:rPr lang="en-GB" smtClean="0"/>
              <a:t>19/06/2026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FCB32DB-A15A-4A3C-A264-F7D42A6DD734}" type="slidenum">
              <a:rPr lang="en-GB" smtClean="0"/>
              <a:t>‹#›</a:t>
            </a:fld>
            <a:endParaRPr lang="en-GB"/>
          </a:p>
        </p:txBody>
      </p:sp>
    </p:spTree>
    <p:extLst>
      <p:ext uri="{BB962C8B-B14F-4D97-AF65-F5344CB8AC3E}">
        <p14:creationId xmlns:p14="http://schemas.microsoft.com/office/powerpoint/2010/main" val="39366487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FCB32DB-A15A-4A3C-A264-F7D42A6DD734}" type="slidenum">
              <a:rPr lang="en-GB" smtClean="0"/>
              <a:t>11</a:t>
            </a:fld>
            <a:endParaRPr lang="en-GB"/>
          </a:p>
        </p:txBody>
      </p:sp>
    </p:spTree>
    <p:extLst>
      <p:ext uri="{BB962C8B-B14F-4D97-AF65-F5344CB8AC3E}">
        <p14:creationId xmlns:p14="http://schemas.microsoft.com/office/powerpoint/2010/main" val="5635942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A9C79-C15E-03CA-1865-73D6BCF0FF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E64E2E-ED3D-B048-CF72-446CE379FFD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830511-62A0-A0E0-E547-6AF3B480A0B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E568088-9B75-CFF7-E128-62CCC41D5BA4}"/>
              </a:ext>
            </a:extLst>
          </p:cNvPr>
          <p:cNvSpPr>
            <a:spLocks noGrp="1"/>
          </p:cNvSpPr>
          <p:nvPr>
            <p:ph type="sldNum" sz="quarter" idx="5"/>
          </p:nvPr>
        </p:nvSpPr>
        <p:spPr/>
        <p:txBody>
          <a:bodyPr/>
          <a:lstStyle/>
          <a:p>
            <a:fld id="{CFCB32DB-A15A-4A3C-A264-F7D42A6DD734}" type="slidenum">
              <a:rPr lang="en-GB" smtClean="0"/>
              <a:t>12</a:t>
            </a:fld>
            <a:endParaRPr lang="en-GB"/>
          </a:p>
        </p:txBody>
      </p:sp>
    </p:spTree>
    <p:extLst>
      <p:ext uri="{BB962C8B-B14F-4D97-AF65-F5344CB8AC3E}">
        <p14:creationId xmlns:p14="http://schemas.microsoft.com/office/powerpoint/2010/main" val="31522726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Only short sleeves</a:t>
            </a:r>
          </a:p>
          <a:p>
            <a:r>
              <a:rPr lang="en-US" dirty="0"/>
              <a:t>Don’t by the coat</a:t>
            </a:r>
          </a:p>
          <a:p>
            <a:r>
              <a:rPr lang="en-US" dirty="0"/>
              <a:t>Label</a:t>
            </a:r>
          </a:p>
          <a:p>
            <a:r>
              <a:rPr lang="en-US" dirty="0"/>
              <a:t>No laces for PE</a:t>
            </a:r>
            <a:endParaRPr lang="en-GB" dirty="0"/>
          </a:p>
        </p:txBody>
      </p:sp>
      <p:sp>
        <p:nvSpPr>
          <p:cNvPr id="4" name="Slide Number Placeholder 3"/>
          <p:cNvSpPr>
            <a:spLocks noGrp="1"/>
          </p:cNvSpPr>
          <p:nvPr>
            <p:ph type="sldNum" sz="quarter" idx="5"/>
          </p:nvPr>
        </p:nvSpPr>
        <p:spPr/>
        <p:txBody>
          <a:bodyPr/>
          <a:lstStyle/>
          <a:p>
            <a:fld id="{CFCB32DB-A15A-4A3C-A264-F7D42A6DD734}" type="slidenum">
              <a:rPr lang="en-GB" smtClean="0"/>
              <a:t>14</a:t>
            </a:fld>
            <a:endParaRPr lang="en-GB"/>
          </a:p>
        </p:txBody>
      </p:sp>
    </p:spTree>
    <p:extLst>
      <p:ext uri="{BB962C8B-B14F-4D97-AF65-F5344CB8AC3E}">
        <p14:creationId xmlns:p14="http://schemas.microsoft.com/office/powerpoint/2010/main" val="27939660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Only short sleeves</a:t>
            </a:r>
          </a:p>
          <a:p>
            <a:r>
              <a:rPr lang="en-US" dirty="0"/>
              <a:t>Don’t by the coat</a:t>
            </a:r>
          </a:p>
          <a:p>
            <a:r>
              <a:rPr lang="en-US" dirty="0"/>
              <a:t>Label</a:t>
            </a:r>
          </a:p>
          <a:p>
            <a:r>
              <a:rPr lang="en-US" dirty="0"/>
              <a:t>No laces for PE</a:t>
            </a:r>
            <a:endParaRPr lang="en-GB" dirty="0"/>
          </a:p>
        </p:txBody>
      </p:sp>
      <p:sp>
        <p:nvSpPr>
          <p:cNvPr id="4" name="Slide Number Placeholder 3"/>
          <p:cNvSpPr>
            <a:spLocks noGrp="1"/>
          </p:cNvSpPr>
          <p:nvPr>
            <p:ph type="sldNum" sz="quarter" idx="5"/>
          </p:nvPr>
        </p:nvSpPr>
        <p:spPr/>
        <p:txBody>
          <a:bodyPr/>
          <a:lstStyle/>
          <a:p>
            <a:fld id="{CFCB32DB-A15A-4A3C-A264-F7D42A6DD734}" type="slidenum">
              <a:rPr lang="en-GB" smtClean="0"/>
              <a:t>15</a:t>
            </a:fld>
            <a:endParaRPr lang="en-GB"/>
          </a:p>
        </p:txBody>
      </p:sp>
    </p:spTree>
    <p:extLst>
      <p:ext uri="{BB962C8B-B14F-4D97-AF65-F5344CB8AC3E}">
        <p14:creationId xmlns:p14="http://schemas.microsoft.com/office/powerpoint/2010/main" val="18559817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Only short sleeves</a:t>
            </a:r>
          </a:p>
          <a:p>
            <a:r>
              <a:rPr lang="en-US" dirty="0"/>
              <a:t>Don’t by the coat</a:t>
            </a:r>
          </a:p>
          <a:p>
            <a:r>
              <a:rPr lang="en-US" dirty="0"/>
              <a:t>Label</a:t>
            </a:r>
          </a:p>
          <a:p>
            <a:r>
              <a:rPr lang="en-US" dirty="0"/>
              <a:t>No laces for PE</a:t>
            </a:r>
            <a:endParaRPr lang="en-GB" dirty="0"/>
          </a:p>
        </p:txBody>
      </p:sp>
      <p:sp>
        <p:nvSpPr>
          <p:cNvPr id="4" name="Slide Number Placeholder 3"/>
          <p:cNvSpPr>
            <a:spLocks noGrp="1"/>
          </p:cNvSpPr>
          <p:nvPr>
            <p:ph type="sldNum" sz="quarter" idx="5"/>
          </p:nvPr>
        </p:nvSpPr>
        <p:spPr/>
        <p:txBody>
          <a:bodyPr/>
          <a:lstStyle/>
          <a:p>
            <a:fld id="{CFCB32DB-A15A-4A3C-A264-F7D42A6DD734}" type="slidenum">
              <a:rPr lang="en-GB" smtClean="0"/>
              <a:t>16</a:t>
            </a:fld>
            <a:endParaRPr lang="en-GB"/>
          </a:p>
        </p:txBody>
      </p:sp>
    </p:spTree>
    <p:extLst>
      <p:ext uri="{BB962C8B-B14F-4D97-AF65-F5344CB8AC3E}">
        <p14:creationId xmlns:p14="http://schemas.microsoft.com/office/powerpoint/2010/main" val="40895252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FCB32DB-A15A-4A3C-A264-F7D42A6DD734}" type="slidenum">
              <a:rPr lang="en-GB" smtClean="0"/>
              <a:t>17</a:t>
            </a:fld>
            <a:endParaRPr lang="en-GB"/>
          </a:p>
        </p:txBody>
      </p:sp>
    </p:spTree>
    <p:extLst>
      <p:ext uri="{BB962C8B-B14F-4D97-AF65-F5344CB8AC3E}">
        <p14:creationId xmlns:p14="http://schemas.microsoft.com/office/powerpoint/2010/main" val="14063696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900A8ED-D7F7-4A7F-AA37-B6249C9D18F4}" type="datetimeFigureOut">
              <a:rPr lang="en-GB" smtClean="0"/>
              <a:t>19/06/2026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F85349-CD05-4218-A6A8-DC3378909A4D}" type="slidenum">
              <a:rPr lang="en-GB" smtClean="0"/>
              <a:t>‹#›</a:t>
            </a:fld>
            <a:endParaRPr lang="en-GB"/>
          </a:p>
        </p:txBody>
      </p:sp>
    </p:spTree>
    <p:extLst>
      <p:ext uri="{BB962C8B-B14F-4D97-AF65-F5344CB8AC3E}">
        <p14:creationId xmlns:p14="http://schemas.microsoft.com/office/powerpoint/2010/main" val="16034401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00A8ED-D7F7-4A7F-AA37-B6249C9D18F4}" type="datetimeFigureOut">
              <a:rPr lang="en-GB" smtClean="0"/>
              <a:t>19/06/2026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F85349-CD05-4218-A6A8-DC3378909A4D}" type="slidenum">
              <a:rPr lang="en-GB" smtClean="0"/>
              <a:t>‹#›</a:t>
            </a:fld>
            <a:endParaRPr lang="en-GB"/>
          </a:p>
        </p:txBody>
      </p:sp>
    </p:spTree>
    <p:extLst>
      <p:ext uri="{BB962C8B-B14F-4D97-AF65-F5344CB8AC3E}">
        <p14:creationId xmlns:p14="http://schemas.microsoft.com/office/powerpoint/2010/main" val="22301737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900A8ED-D7F7-4A7F-AA37-B6249C9D18F4}" type="datetimeFigureOut">
              <a:rPr lang="en-GB" smtClean="0"/>
              <a:t>19/06/2026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F85349-CD05-4218-A6A8-DC3378909A4D}" type="slidenum">
              <a:rPr lang="en-GB" smtClean="0"/>
              <a:t>‹#›</a:t>
            </a:fld>
            <a:endParaRPr lang="en-GB"/>
          </a:p>
        </p:txBody>
      </p:sp>
    </p:spTree>
    <p:extLst>
      <p:ext uri="{BB962C8B-B14F-4D97-AF65-F5344CB8AC3E}">
        <p14:creationId xmlns:p14="http://schemas.microsoft.com/office/powerpoint/2010/main" val="4198861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900A8ED-D7F7-4A7F-AA37-B6249C9D18F4}" type="datetimeFigureOut">
              <a:rPr lang="en-GB" smtClean="0"/>
              <a:t>19/06/2026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DF85349-CD05-4218-A6A8-DC3378909A4D}" type="slidenum">
              <a:rPr lang="en-GB" smtClean="0"/>
              <a:t>‹#›</a:t>
            </a:fld>
            <a:endParaRPr lang="en-GB"/>
          </a:p>
        </p:txBody>
      </p:sp>
    </p:spTree>
    <p:extLst>
      <p:ext uri="{BB962C8B-B14F-4D97-AF65-F5344CB8AC3E}">
        <p14:creationId xmlns:p14="http://schemas.microsoft.com/office/powerpoint/2010/main" val="27956075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900A8ED-D7F7-4A7F-AA37-B6249C9D18F4}" type="datetimeFigureOut">
              <a:rPr lang="en-GB" smtClean="0"/>
              <a:t>19/06/2026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DF85349-CD05-4218-A6A8-DC3378909A4D}" type="slidenum">
              <a:rPr lang="en-GB" smtClean="0"/>
              <a:t>‹#›</a:t>
            </a:fld>
            <a:endParaRPr lang="en-GB"/>
          </a:p>
        </p:txBody>
      </p:sp>
    </p:spTree>
    <p:extLst>
      <p:ext uri="{BB962C8B-B14F-4D97-AF65-F5344CB8AC3E}">
        <p14:creationId xmlns:p14="http://schemas.microsoft.com/office/powerpoint/2010/main" val="37234172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900A8ED-D7F7-4A7F-AA37-B6249C9D18F4}" type="datetimeFigureOut">
              <a:rPr lang="en-GB" smtClean="0"/>
              <a:t>19/06/2026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DF85349-CD05-4218-A6A8-DC3378909A4D}" type="slidenum">
              <a:rPr lang="en-GB" smtClean="0"/>
              <a:t>‹#›</a:t>
            </a:fld>
            <a:endParaRPr lang="en-GB"/>
          </a:p>
        </p:txBody>
      </p:sp>
    </p:spTree>
    <p:extLst>
      <p:ext uri="{BB962C8B-B14F-4D97-AF65-F5344CB8AC3E}">
        <p14:creationId xmlns:p14="http://schemas.microsoft.com/office/powerpoint/2010/main" val="4679483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900A8ED-D7F7-4A7F-AA37-B6249C9D18F4}" type="datetimeFigureOut">
              <a:rPr lang="en-GB" smtClean="0"/>
              <a:t>19/06/2026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DF85349-CD05-4218-A6A8-DC3378909A4D}" type="slidenum">
              <a:rPr lang="en-GB" smtClean="0"/>
              <a:t>‹#›</a:t>
            </a:fld>
            <a:endParaRPr lang="en-GB"/>
          </a:p>
        </p:txBody>
      </p:sp>
    </p:spTree>
    <p:extLst>
      <p:ext uri="{BB962C8B-B14F-4D97-AF65-F5344CB8AC3E}">
        <p14:creationId xmlns:p14="http://schemas.microsoft.com/office/powerpoint/2010/main" val="29554531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E900A8ED-D7F7-4A7F-AA37-B6249C9D18F4}" type="datetimeFigureOut">
              <a:rPr lang="en-GB" smtClean="0"/>
              <a:t>19/06/2026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DF85349-CD05-4218-A6A8-DC3378909A4D}" type="slidenum">
              <a:rPr lang="en-GB" smtClean="0"/>
              <a:t>‹#›</a:t>
            </a:fld>
            <a:endParaRPr lang="en-GB"/>
          </a:p>
        </p:txBody>
      </p:sp>
    </p:spTree>
    <p:extLst>
      <p:ext uri="{BB962C8B-B14F-4D97-AF65-F5344CB8AC3E}">
        <p14:creationId xmlns:p14="http://schemas.microsoft.com/office/powerpoint/2010/main" val="22764168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900A8ED-D7F7-4A7F-AA37-B6249C9D18F4}" type="datetimeFigureOut">
              <a:rPr lang="en-GB" smtClean="0"/>
              <a:t>19/06/2026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DF85349-CD05-4218-A6A8-DC3378909A4D}" type="slidenum">
              <a:rPr lang="en-GB" smtClean="0"/>
              <a:t>‹#›</a:t>
            </a:fld>
            <a:endParaRPr lang="en-GB"/>
          </a:p>
        </p:txBody>
      </p:sp>
    </p:spTree>
    <p:extLst>
      <p:ext uri="{BB962C8B-B14F-4D97-AF65-F5344CB8AC3E}">
        <p14:creationId xmlns:p14="http://schemas.microsoft.com/office/powerpoint/2010/main" val="35029274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900A8ED-D7F7-4A7F-AA37-B6249C9D18F4}" type="datetimeFigureOut">
              <a:rPr lang="en-GB" smtClean="0"/>
              <a:t>19/06/2026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F85349-CD05-4218-A6A8-DC3378909A4D}" type="slidenum">
              <a:rPr lang="en-GB" smtClean="0"/>
              <a:t>‹#›</a:t>
            </a:fld>
            <a:endParaRPr lang="en-GB"/>
          </a:p>
        </p:txBody>
      </p:sp>
    </p:spTree>
    <p:extLst>
      <p:ext uri="{BB962C8B-B14F-4D97-AF65-F5344CB8AC3E}">
        <p14:creationId xmlns:p14="http://schemas.microsoft.com/office/powerpoint/2010/main" val="37757115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900A8ED-D7F7-4A7F-AA37-B6249C9D18F4}" type="datetimeFigureOut">
              <a:rPr lang="en-GB" smtClean="0"/>
              <a:t>19/06/2026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F85349-CD05-4218-A6A8-DC3378909A4D}" type="slidenum">
              <a:rPr lang="en-GB" smtClean="0"/>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2510578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900A8ED-D7F7-4A7F-AA37-B6249C9D18F4}" type="datetimeFigureOut">
              <a:rPr lang="en-GB" smtClean="0"/>
              <a:t>19/06/2026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F85349-CD05-4218-A6A8-DC3378909A4D}" type="slidenum">
              <a:rPr lang="en-GB" smtClean="0"/>
              <a:t>‹#›</a:t>
            </a:fld>
            <a:endParaRPr lang="en-GB"/>
          </a:p>
        </p:txBody>
      </p:sp>
    </p:spTree>
    <p:extLst>
      <p:ext uri="{BB962C8B-B14F-4D97-AF65-F5344CB8AC3E}">
        <p14:creationId xmlns:p14="http://schemas.microsoft.com/office/powerpoint/2010/main" val="36670647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900A8ED-D7F7-4A7F-AA37-B6249C9D18F4}" type="datetimeFigureOut">
              <a:rPr lang="en-GB" smtClean="0"/>
              <a:t>19/06/2026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F85349-CD05-4218-A6A8-DC3378909A4D}" type="slidenum">
              <a:rPr lang="en-GB" smtClean="0"/>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5498486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900A8ED-D7F7-4A7F-AA37-B6249C9D18F4}" type="datetimeFigureOut">
              <a:rPr lang="en-GB" smtClean="0"/>
              <a:t>19/06/2026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F85349-CD05-4218-A6A8-DC3378909A4D}" type="slidenum">
              <a:rPr lang="en-GB" smtClean="0"/>
              <a:t>‹#›</a:t>
            </a:fld>
            <a:endParaRPr lang="en-GB"/>
          </a:p>
        </p:txBody>
      </p:sp>
    </p:spTree>
    <p:extLst>
      <p:ext uri="{BB962C8B-B14F-4D97-AF65-F5344CB8AC3E}">
        <p14:creationId xmlns:p14="http://schemas.microsoft.com/office/powerpoint/2010/main" val="28020518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00A8ED-D7F7-4A7F-AA37-B6249C9D18F4}" type="datetimeFigureOut">
              <a:rPr lang="en-GB" smtClean="0"/>
              <a:t>19/06/2026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F85349-CD05-4218-A6A8-DC3378909A4D}" type="slidenum">
              <a:rPr lang="en-GB" smtClean="0"/>
              <a:t>‹#›</a:t>
            </a:fld>
            <a:endParaRPr lang="en-GB"/>
          </a:p>
        </p:txBody>
      </p:sp>
    </p:spTree>
    <p:extLst>
      <p:ext uri="{BB962C8B-B14F-4D97-AF65-F5344CB8AC3E}">
        <p14:creationId xmlns:p14="http://schemas.microsoft.com/office/powerpoint/2010/main" val="36283556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00A8ED-D7F7-4A7F-AA37-B6249C9D18F4}" type="datetimeFigureOut">
              <a:rPr lang="en-GB" smtClean="0"/>
              <a:t>19/06/2026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F85349-CD05-4218-A6A8-DC3378909A4D}" type="slidenum">
              <a:rPr lang="en-GB" smtClean="0"/>
              <a:t>‹#›</a:t>
            </a:fld>
            <a:endParaRPr lang="en-GB"/>
          </a:p>
        </p:txBody>
      </p:sp>
    </p:spTree>
    <p:extLst>
      <p:ext uri="{BB962C8B-B14F-4D97-AF65-F5344CB8AC3E}">
        <p14:creationId xmlns:p14="http://schemas.microsoft.com/office/powerpoint/2010/main" val="25850031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8" name="Straight Connector 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Freeform 1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Freeform 1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900A8ED-D7F7-4A7F-AA37-B6249C9D18F4}" type="datetimeFigureOut">
              <a:rPr lang="en-GB" smtClean="0"/>
              <a:t>19/06/2026</a:t>
            </a:fld>
            <a:endParaRPr lang="en-GB"/>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0DF85349-CD05-4218-A6A8-DC3378909A4D}" type="slidenum">
              <a:rPr lang="en-GB" smtClean="0"/>
              <a:t>‹#›</a:t>
            </a:fld>
            <a:endParaRPr lang="en-GB"/>
          </a:p>
        </p:txBody>
      </p:sp>
    </p:spTree>
    <p:extLst>
      <p:ext uri="{BB962C8B-B14F-4D97-AF65-F5344CB8AC3E}">
        <p14:creationId xmlns:p14="http://schemas.microsoft.com/office/powerpoint/2010/main" val="2495683317"/>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9.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jpe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7.jp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1.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4.gif"/></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27.jpeg"/><Relationship Id="rId5" Type="http://schemas.openxmlformats.org/officeDocument/2006/relationships/image" Target="../media/image26.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hyperlink" Target="https://www.schooluniformdirect.co.uk/schools/183/town-farm-primary-school"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35.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jpe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1.jpe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3.png"/><Relationship Id="rId4" Type="http://schemas.openxmlformats.org/officeDocument/2006/relationships/image" Target="../media/image42.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47.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6.jpeg"/><Relationship Id="rId5" Type="http://schemas.openxmlformats.org/officeDocument/2006/relationships/image" Target="../media/image45.png"/><Relationship Id="rId4" Type="http://schemas.openxmlformats.org/officeDocument/2006/relationships/image" Target="../media/image44.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hyperlink" Target="mailto:info@town-farm.surrey.sch.uk" TargetMode="External"/><Relationship Id="rId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7818" y="232756"/>
            <a:ext cx="8684662" cy="6411884"/>
          </a:xfrm>
          <a:prstGeom prst="rect">
            <a:avLst/>
          </a:prstGeom>
          <a:ln w="76200">
            <a:solidFill>
              <a:schemeClr val="accent2"/>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56376" y="5681908"/>
            <a:ext cx="737102" cy="790775"/>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706" y="5805264"/>
            <a:ext cx="437040" cy="597716"/>
          </a:xfrm>
          <a:prstGeom prst="rect">
            <a:avLst/>
          </a:prstGeom>
        </p:spPr>
      </p:pic>
      <p:sp>
        <p:nvSpPr>
          <p:cNvPr id="7" name="Rectangle 6"/>
          <p:cNvSpPr/>
          <p:nvPr/>
        </p:nvSpPr>
        <p:spPr>
          <a:xfrm>
            <a:off x="1097280" y="5352675"/>
            <a:ext cx="6859096" cy="1138773"/>
          </a:xfrm>
          <a:prstGeom prst="rect">
            <a:avLst/>
          </a:prstGeom>
        </p:spPr>
        <p:txBody>
          <a:bodyPr wrap="square">
            <a:spAutoFit/>
          </a:bodyPr>
          <a:lstStyle/>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Excellence, Endeavour, Equanimity</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TextBox 7"/>
          <p:cNvSpPr txBox="1"/>
          <p:nvPr/>
        </p:nvSpPr>
        <p:spPr>
          <a:xfrm>
            <a:off x="474338" y="466129"/>
            <a:ext cx="8242956" cy="6740307"/>
          </a:xfrm>
          <a:prstGeom prst="rect">
            <a:avLst/>
          </a:prstGeom>
          <a:noFill/>
        </p:spPr>
        <p:txBody>
          <a:bodyPr wrap="square" rtlCol="0">
            <a:spAutoFit/>
          </a:bodyPr>
          <a:lstStyle/>
          <a:p>
            <a:r>
              <a:rPr lang="en-GB" sz="4000" b="1" dirty="0">
                <a:latin typeface="Century Gothic" panose="020B0502020202020204" pitchFamily="34" charset="0"/>
              </a:rPr>
              <a:t>Welcome to Town Farm Primary School &amp; Nursery</a:t>
            </a: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r>
              <a:rPr lang="en-GB" sz="4000" b="1" dirty="0">
                <a:latin typeface="Century Gothic" panose="020B0502020202020204" pitchFamily="34" charset="0"/>
              </a:rPr>
              <a:t>Rated OUTSTANDING by Ofsted</a:t>
            </a:r>
          </a:p>
          <a:p>
            <a:pPr algn="ctr"/>
            <a:r>
              <a:rPr lang="en-GB" sz="4000" b="1" dirty="0">
                <a:latin typeface="Century Gothic" panose="020B0502020202020204" pitchFamily="34" charset="0"/>
              </a:rPr>
              <a:t>in all 5 areas 11</a:t>
            </a:r>
            <a:r>
              <a:rPr lang="en-GB" sz="4000" b="1" baseline="30000" dirty="0">
                <a:latin typeface="Century Gothic" panose="020B0502020202020204" pitchFamily="34" charset="0"/>
              </a:rPr>
              <a:t>th</a:t>
            </a:r>
            <a:r>
              <a:rPr lang="en-GB" sz="4000" b="1" dirty="0">
                <a:latin typeface="Century Gothic" panose="020B0502020202020204" pitchFamily="34" charset="0"/>
              </a:rPr>
              <a:t> March 2025</a:t>
            </a:r>
          </a:p>
          <a:p>
            <a:pPr algn="ctr"/>
            <a:endParaRPr lang="en-GB" sz="4000" b="1" dirty="0">
              <a:latin typeface="Century Gothic" panose="020B0502020202020204" pitchFamily="34" charset="0"/>
            </a:endParaRPr>
          </a:p>
          <a:p>
            <a:pPr algn="ctr"/>
            <a:endParaRPr lang="en-GB" sz="4000" b="1" dirty="0">
              <a:latin typeface="Century Gothic" panose="020B0502020202020204" pitchFamily="34" charset="0"/>
            </a:endParaRPr>
          </a:p>
          <a:p>
            <a:pPr algn="ctr"/>
            <a:endParaRPr lang="en-GB" sz="4000" b="1" dirty="0">
              <a:latin typeface="Century Gothic" panose="020B0502020202020204" pitchFamily="34" charset="0"/>
            </a:endParaRPr>
          </a:p>
          <a:p>
            <a:pPr algn="ctr"/>
            <a:endParaRPr lang="en-GB" sz="2800" b="1" dirty="0">
              <a:latin typeface="Century Gothic" panose="020B0502020202020204" pitchFamily="34" charset="0"/>
            </a:endParaRPr>
          </a:p>
          <a:p>
            <a:pPr algn="ctr"/>
            <a:endParaRPr lang="en-GB" sz="2800" b="1" dirty="0">
              <a:latin typeface="Century Gothic" panose="020B0502020202020204" pitchFamily="34" charset="0"/>
            </a:endParaRPr>
          </a:p>
          <a:p>
            <a:pPr algn="ctr"/>
            <a:endParaRPr lang="en-GB" sz="2800" b="1" dirty="0">
              <a:latin typeface="Century Gothic" panose="020B0502020202020204" pitchFamily="34" charset="0"/>
            </a:endParaRPr>
          </a:p>
          <a:p>
            <a:pPr algn="ctr"/>
            <a:endParaRPr lang="en-GB" sz="2800" b="1" dirty="0">
              <a:latin typeface="Century Gothic" panose="020B0502020202020204" pitchFamily="34" charset="0"/>
            </a:endParaRPr>
          </a:p>
        </p:txBody>
      </p:sp>
      <p:pic>
        <p:nvPicPr>
          <p:cNvPr id="9" name="Picture 8">
            <a:extLst>
              <a:ext uri="{FF2B5EF4-FFF2-40B4-BE49-F238E27FC236}">
                <a16:creationId xmlns:a16="http://schemas.microsoft.com/office/drawing/2014/main" id="{F91043E9-7EC8-2973-1155-9A22F212CF4B}"/>
              </a:ext>
            </a:extLst>
          </p:cNvPr>
          <p:cNvPicPr>
            <a:picLocks noChangeAspect="1"/>
          </p:cNvPicPr>
          <p:nvPr/>
        </p:nvPicPr>
        <p:blipFill>
          <a:blip r:embed="rId4"/>
          <a:srcRect l="2418" t="69365" r="37149" b="9260"/>
          <a:stretch>
            <a:fillRect/>
          </a:stretch>
        </p:blipFill>
        <p:spPr>
          <a:xfrm>
            <a:off x="1277584" y="3573016"/>
            <a:ext cx="6498488" cy="1895734"/>
          </a:xfrm>
          <a:prstGeom prst="rect">
            <a:avLst/>
          </a:prstGeom>
          <a:ln w="38100">
            <a:solidFill>
              <a:schemeClr val="tx1"/>
            </a:solidFill>
          </a:ln>
        </p:spPr>
      </p:pic>
      <p:pic>
        <p:nvPicPr>
          <p:cNvPr id="1026" name="Picture 2" descr="Ofsted-logo - Day Nursery in Oswestry">
            <a:extLst>
              <a:ext uri="{FF2B5EF4-FFF2-40B4-BE49-F238E27FC236}">
                <a16:creationId xmlns:a16="http://schemas.microsoft.com/office/drawing/2014/main" id="{DB0F8C8B-5C55-0991-0039-1898C73D954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16057" y="1122637"/>
            <a:ext cx="2508870" cy="12878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55230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54CB92-F3D0-C336-0DDB-BB796C4E602D}"/>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910328BA-E888-7B98-EA05-F2FABB8337E5}"/>
              </a:ext>
            </a:extLst>
          </p:cNvPr>
          <p:cNvSpPr/>
          <p:nvPr/>
        </p:nvSpPr>
        <p:spPr>
          <a:xfrm>
            <a:off x="207818" y="232756"/>
            <a:ext cx="8684662" cy="6411884"/>
          </a:xfrm>
          <a:prstGeom prst="rect">
            <a:avLst/>
          </a:prstGeom>
          <a:ln w="76200">
            <a:solidFill>
              <a:schemeClr val="accent2"/>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p>
        </p:txBody>
      </p:sp>
      <p:pic>
        <p:nvPicPr>
          <p:cNvPr id="5" name="Picture 4">
            <a:extLst>
              <a:ext uri="{FF2B5EF4-FFF2-40B4-BE49-F238E27FC236}">
                <a16:creationId xmlns:a16="http://schemas.microsoft.com/office/drawing/2014/main" id="{98E0A3D8-5DDA-E3E5-5E47-79DD57D4739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56376" y="5681908"/>
            <a:ext cx="737102" cy="790775"/>
          </a:xfrm>
          <a:prstGeom prst="rect">
            <a:avLst/>
          </a:prstGeom>
        </p:spPr>
      </p:pic>
      <p:pic>
        <p:nvPicPr>
          <p:cNvPr id="6" name="Picture 5">
            <a:extLst>
              <a:ext uri="{FF2B5EF4-FFF2-40B4-BE49-F238E27FC236}">
                <a16:creationId xmlns:a16="http://schemas.microsoft.com/office/drawing/2014/main" id="{783F858C-DCD9-7B1A-E228-D0FEC201BE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706" y="5805264"/>
            <a:ext cx="437040" cy="597716"/>
          </a:xfrm>
          <a:prstGeom prst="rect">
            <a:avLst/>
          </a:prstGeom>
        </p:spPr>
      </p:pic>
      <p:sp>
        <p:nvSpPr>
          <p:cNvPr id="7" name="Rectangle 6">
            <a:extLst>
              <a:ext uri="{FF2B5EF4-FFF2-40B4-BE49-F238E27FC236}">
                <a16:creationId xmlns:a16="http://schemas.microsoft.com/office/drawing/2014/main" id="{E3940C52-722F-68FB-01DA-2FF5753D3D6D}"/>
              </a:ext>
            </a:extLst>
          </p:cNvPr>
          <p:cNvSpPr/>
          <p:nvPr/>
        </p:nvSpPr>
        <p:spPr>
          <a:xfrm>
            <a:off x="1097280" y="5352675"/>
            <a:ext cx="6859096" cy="1138773"/>
          </a:xfrm>
          <a:prstGeom prst="rect">
            <a:avLst/>
          </a:prstGeom>
        </p:spPr>
        <p:txBody>
          <a:bodyPr wrap="square">
            <a:spAutoFit/>
          </a:bodyPr>
          <a:lstStyle/>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Excellence, Endeavour, Equanimity</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TextBox 7">
            <a:extLst>
              <a:ext uri="{FF2B5EF4-FFF2-40B4-BE49-F238E27FC236}">
                <a16:creationId xmlns:a16="http://schemas.microsoft.com/office/drawing/2014/main" id="{1ED65528-1522-2AAE-A22D-F9570352C761}"/>
              </a:ext>
            </a:extLst>
          </p:cNvPr>
          <p:cNvSpPr txBox="1"/>
          <p:nvPr/>
        </p:nvSpPr>
        <p:spPr>
          <a:xfrm>
            <a:off x="251520" y="366552"/>
            <a:ext cx="8441958" cy="3662541"/>
          </a:xfrm>
          <a:prstGeom prst="rect">
            <a:avLst/>
          </a:prstGeom>
          <a:noFill/>
        </p:spPr>
        <p:txBody>
          <a:bodyPr wrap="square" rtlCol="0">
            <a:spAutoFit/>
          </a:bodyPr>
          <a:lstStyle/>
          <a:p>
            <a:pPr algn="ctr"/>
            <a:r>
              <a:rPr lang="en-GB" sz="4000" b="1" dirty="0">
                <a:latin typeface="Century Gothic" panose="020B0502020202020204" pitchFamily="34" charset="0"/>
              </a:rPr>
              <a:t>Welcome to Town Farm Primary School &amp; Nursery</a:t>
            </a:r>
          </a:p>
          <a:p>
            <a:pPr algn="ctr"/>
            <a:endParaRPr lang="en-GB" sz="4000" b="1" dirty="0">
              <a:latin typeface="Century Gothic" panose="020B0502020202020204" pitchFamily="34" charset="0"/>
            </a:endParaRPr>
          </a:p>
          <a:p>
            <a:pPr algn="ctr"/>
            <a:endParaRPr lang="en-GB" sz="2800" b="1" dirty="0">
              <a:latin typeface="Century Gothic" panose="020B0502020202020204" pitchFamily="34" charset="0"/>
            </a:endParaRPr>
          </a:p>
          <a:p>
            <a:pPr algn="ctr"/>
            <a:endParaRPr lang="en-GB" sz="2800" b="1" dirty="0">
              <a:latin typeface="Century Gothic" panose="020B0502020202020204" pitchFamily="34" charset="0"/>
            </a:endParaRPr>
          </a:p>
          <a:p>
            <a:pPr algn="ctr"/>
            <a:endParaRPr lang="en-GB" sz="2800" b="1" dirty="0">
              <a:latin typeface="Century Gothic" panose="020B0502020202020204" pitchFamily="34" charset="0"/>
            </a:endParaRPr>
          </a:p>
          <a:p>
            <a:pPr algn="ctr"/>
            <a:endParaRPr lang="en-GB" sz="2800" b="1" dirty="0">
              <a:latin typeface="Century Gothic" panose="020B0502020202020204" pitchFamily="34" charset="0"/>
            </a:endParaRPr>
          </a:p>
        </p:txBody>
      </p:sp>
      <p:pic>
        <p:nvPicPr>
          <p:cNvPr id="2" name="Picture 1">
            <a:extLst>
              <a:ext uri="{FF2B5EF4-FFF2-40B4-BE49-F238E27FC236}">
                <a16:creationId xmlns:a16="http://schemas.microsoft.com/office/drawing/2014/main" id="{5D1923B9-6AF3-145B-3880-7711850B48E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38741" y="1798710"/>
            <a:ext cx="6511184" cy="3662541"/>
          </a:xfrm>
          <a:prstGeom prst="rect">
            <a:avLst/>
          </a:prstGeom>
        </p:spPr>
      </p:pic>
    </p:spTree>
    <p:extLst>
      <p:ext uri="{BB962C8B-B14F-4D97-AF65-F5344CB8AC3E}">
        <p14:creationId xmlns:p14="http://schemas.microsoft.com/office/powerpoint/2010/main" val="41947879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7818" y="232756"/>
            <a:ext cx="8684662" cy="6411884"/>
          </a:xfrm>
          <a:prstGeom prst="rect">
            <a:avLst/>
          </a:prstGeom>
          <a:ln w="76200">
            <a:solidFill>
              <a:schemeClr val="accent2"/>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56376" y="5681908"/>
            <a:ext cx="737102" cy="790775"/>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706" y="5805264"/>
            <a:ext cx="437040" cy="597716"/>
          </a:xfrm>
          <a:prstGeom prst="rect">
            <a:avLst/>
          </a:prstGeom>
        </p:spPr>
      </p:pic>
      <p:sp>
        <p:nvSpPr>
          <p:cNvPr id="7" name="Rectangle 6"/>
          <p:cNvSpPr/>
          <p:nvPr/>
        </p:nvSpPr>
        <p:spPr>
          <a:xfrm>
            <a:off x="1097280" y="5352675"/>
            <a:ext cx="6859096" cy="1138773"/>
          </a:xfrm>
          <a:prstGeom prst="rect">
            <a:avLst/>
          </a:prstGeom>
        </p:spPr>
        <p:txBody>
          <a:bodyPr wrap="square">
            <a:spAutoFit/>
          </a:bodyPr>
          <a:lstStyle/>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Excellence, Endeavour, Equanimity</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TextBox 7"/>
          <p:cNvSpPr txBox="1"/>
          <p:nvPr/>
        </p:nvSpPr>
        <p:spPr>
          <a:xfrm>
            <a:off x="1259632" y="397044"/>
            <a:ext cx="6859096" cy="584775"/>
          </a:xfrm>
          <a:prstGeom prst="rect">
            <a:avLst/>
          </a:prstGeom>
          <a:noFill/>
        </p:spPr>
        <p:txBody>
          <a:bodyPr wrap="square" rtlCol="0">
            <a:spAutoFit/>
          </a:bodyPr>
          <a:lstStyle/>
          <a:p>
            <a:pPr algn="ctr"/>
            <a:r>
              <a:rPr lang="en-GB" sz="3200" b="1" u="sng" dirty="0">
                <a:latin typeface="Century Gothic" panose="020B0502020202020204" pitchFamily="34" charset="0"/>
              </a:rPr>
              <a:t>Meet the Senior Leadership  Team</a:t>
            </a:r>
          </a:p>
        </p:txBody>
      </p:sp>
      <p:graphicFrame>
        <p:nvGraphicFramePr>
          <p:cNvPr id="3" name="Table 2"/>
          <p:cNvGraphicFramePr>
            <a:graphicFrameLocks noGrp="1"/>
          </p:cNvGraphicFramePr>
          <p:nvPr>
            <p:extLst>
              <p:ext uri="{D42A27DB-BD31-4B8C-83A1-F6EECF244321}">
                <p14:modId xmlns:p14="http://schemas.microsoft.com/office/powerpoint/2010/main" val="1029181029"/>
              </p:ext>
            </p:extLst>
          </p:nvPr>
        </p:nvGraphicFramePr>
        <p:xfrm>
          <a:off x="1278496" y="1309835"/>
          <a:ext cx="6768752" cy="3714699"/>
        </p:xfrm>
        <a:graphic>
          <a:graphicData uri="http://schemas.openxmlformats.org/drawingml/2006/table">
            <a:tbl>
              <a:tblPr firstRow="1" firstCol="1" bandRow="1"/>
              <a:tblGrid>
                <a:gridCol w="2256251">
                  <a:extLst>
                    <a:ext uri="{9D8B030D-6E8A-4147-A177-3AD203B41FA5}">
                      <a16:colId xmlns:a16="http://schemas.microsoft.com/office/drawing/2014/main" val="3563095956"/>
                    </a:ext>
                  </a:extLst>
                </a:gridCol>
                <a:gridCol w="2256250">
                  <a:extLst>
                    <a:ext uri="{9D8B030D-6E8A-4147-A177-3AD203B41FA5}">
                      <a16:colId xmlns:a16="http://schemas.microsoft.com/office/drawing/2014/main" val="3948838713"/>
                    </a:ext>
                  </a:extLst>
                </a:gridCol>
                <a:gridCol w="2256251">
                  <a:extLst>
                    <a:ext uri="{9D8B030D-6E8A-4147-A177-3AD203B41FA5}">
                      <a16:colId xmlns:a16="http://schemas.microsoft.com/office/drawing/2014/main" val="1653332575"/>
                    </a:ext>
                  </a:extLst>
                </a:gridCol>
              </a:tblGrid>
              <a:tr h="1801113">
                <a:tc gridSpan="3">
                  <a:txBody>
                    <a:bodyPr/>
                    <a:lstStyle/>
                    <a:p>
                      <a:pPr algn="ctr">
                        <a:lnSpc>
                          <a:spcPct val="113000"/>
                        </a:lnSpc>
                        <a:spcAft>
                          <a:spcPts val="0"/>
                        </a:spcAft>
                      </a:pPr>
                      <a:r>
                        <a:rPr lang="en-GB" sz="1400" b="1" dirty="0">
                          <a:effectLst/>
                          <a:latin typeface="Gadugi" panose="020B0502040204020203" pitchFamily="34" charset="0"/>
                          <a:ea typeface="Calibri" panose="020F0502020204030204" pitchFamily="34" charset="0"/>
                          <a:cs typeface="Times New Roman" panose="02020603050405020304" pitchFamily="18" charset="0"/>
                        </a:rPr>
                        <a:t>Mr Bhatti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3000"/>
                        </a:lnSpc>
                        <a:spcAft>
                          <a:spcPts val="0"/>
                        </a:spcAft>
                      </a:pPr>
                      <a:r>
                        <a:rPr lang="en-GB" sz="1400" dirty="0">
                          <a:effectLst/>
                          <a:latin typeface="Gadugi" panose="020B0502040204020203" pitchFamily="34" charset="0"/>
                          <a:ea typeface="Calibri" panose="020F0502020204030204" pitchFamily="34" charset="0"/>
                          <a:cs typeface="Times New Roman" panose="02020603050405020304" pitchFamily="18" charset="0"/>
                        </a:rPr>
                        <a:t>Headteacher </a:t>
                      </a:r>
                    </a:p>
                    <a:p>
                      <a:pPr algn="ctr">
                        <a:lnSpc>
                          <a:spcPct val="113000"/>
                        </a:lnSpc>
                        <a:spcAft>
                          <a:spcPts val="0"/>
                        </a:spcAft>
                      </a:pPr>
                      <a:endParaRPr lang="en-GB" sz="1400" dirty="0">
                        <a:effectLst/>
                        <a:latin typeface="Gadugi" panose="020B0502040204020203"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889605532"/>
                  </a:ext>
                </a:extLst>
              </a:tr>
              <a:tr h="1913586">
                <a:tc>
                  <a:txBody>
                    <a:bodyPr/>
                    <a:lstStyle/>
                    <a:p>
                      <a:pPr algn="ctr">
                        <a:lnSpc>
                          <a:spcPct val="113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Miss Elliott</a:t>
                      </a:r>
                    </a:p>
                    <a:p>
                      <a:pPr algn="ctr">
                        <a:lnSpc>
                          <a:spcPct val="113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Deputy Head Teacher</a:t>
                      </a:r>
                    </a:p>
                    <a:p>
                      <a:pPr algn="ctr">
                        <a:lnSpc>
                          <a:spcPct val="113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3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Mrs Shrimpton</a:t>
                      </a:r>
                    </a:p>
                    <a:p>
                      <a:pPr algn="ctr">
                        <a:lnSpc>
                          <a:spcPct val="113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Deputy Head Teacher</a:t>
                      </a:r>
                    </a:p>
                    <a:p>
                      <a:pPr algn="ctr">
                        <a:lnSpc>
                          <a:spcPct val="113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3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Mrs Winch</a:t>
                      </a:r>
                    </a:p>
                    <a:p>
                      <a:pPr algn="ctr">
                        <a:lnSpc>
                          <a:spcPct val="113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Assistant Head Teacher</a:t>
                      </a:r>
                    </a:p>
                    <a:p>
                      <a:pPr algn="ctr">
                        <a:lnSpc>
                          <a:spcPct val="113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3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84765519"/>
                  </a:ext>
                </a:extLst>
              </a:tr>
            </a:tbl>
          </a:graphicData>
        </a:graphic>
      </p:graphicFrame>
      <p:pic>
        <p:nvPicPr>
          <p:cNvPr id="9" name="Picture 8" descr="A person in a blue suit&#10;&#10;Description automatically generated">
            <a:extLst>
              <a:ext uri="{FF2B5EF4-FFF2-40B4-BE49-F238E27FC236}">
                <a16:creationId xmlns:a16="http://schemas.microsoft.com/office/drawing/2014/main" id="{3AD6752B-0487-7470-5FA7-DFA78F60C57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21860" y="1985900"/>
            <a:ext cx="1098211" cy="1098211"/>
          </a:xfrm>
          <a:prstGeom prst="rect">
            <a:avLst/>
          </a:prstGeom>
        </p:spPr>
      </p:pic>
      <p:pic>
        <p:nvPicPr>
          <p:cNvPr id="17" name="Picture 16" descr="A person with long hair smiling&#10;&#10;Description automatically generated">
            <a:extLst>
              <a:ext uri="{FF2B5EF4-FFF2-40B4-BE49-F238E27FC236}">
                <a16:creationId xmlns:a16="http://schemas.microsoft.com/office/drawing/2014/main" id="{3684BA7E-C285-5902-2839-F0BA8A6E78D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07704" y="3679391"/>
            <a:ext cx="1137636" cy="1137636"/>
          </a:xfrm>
          <a:prstGeom prst="rect">
            <a:avLst/>
          </a:prstGeom>
        </p:spPr>
      </p:pic>
      <p:pic>
        <p:nvPicPr>
          <p:cNvPr id="19" name="Picture 18" descr="A person with blonde hair wearing a floral shirt&#10;&#10;Description automatically generated">
            <a:extLst>
              <a:ext uri="{FF2B5EF4-FFF2-40B4-BE49-F238E27FC236}">
                <a16:creationId xmlns:a16="http://schemas.microsoft.com/office/drawing/2014/main" id="{C5B251E9-0AFD-E3F2-691E-2E565527DAA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121860" y="3675162"/>
            <a:ext cx="1242227" cy="1242227"/>
          </a:xfrm>
          <a:prstGeom prst="rect">
            <a:avLst/>
          </a:prstGeom>
        </p:spPr>
      </p:pic>
      <p:pic>
        <p:nvPicPr>
          <p:cNvPr id="21" name="Picture 20" descr="A person smiling at the camera&#10;&#10;Description automatically generated">
            <a:extLst>
              <a:ext uri="{FF2B5EF4-FFF2-40B4-BE49-F238E27FC236}">
                <a16:creationId xmlns:a16="http://schemas.microsoft.com/office/drawing/2014/main" id="{8A8967F5-2CAD-C31C-A044-D154797DCF7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300192" y="3675162"/>
            <a:ext cx="1242226" cy="1242226"/>
          </a:xfrm>
          <a:prstGeom prst="rect">
            <a:avLst/>
          </a:prstGeom>
        </p:spPr>
      </p:pic>
    </p:spTree>
    <p:extLst>
      <p:ext uri="{BB962C8B-B14F-4D97-AF65-F5344CB8AC3E}">
        <p14:creationId xmlns:p14="http://schemas.microsoft.com/office/powerpoint/2010/main" val="34657083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4497" y="295066"/>
            <a:ext cx="8684662" cy="6411884"/>
          </a:xfrm>
          <a:prstGeom prst="rect">
            <a:avLst/>
          </a:prstGeom>
          <a:ln w="9525">
            <a:solidFill>
              <a:schemeClr val="accent2"/>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56376" y="5681908"/>
            <a:ext cx="737102" cy="790775"/>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706" y="5805264"/>
            <a:ext cx="437040" cy="597716"/>
          </a:xfrm>
          <a:prstGeom prst="rect">
            <a:avLst/>
          </a:prstGeom>
        </p:spPr>
      </p:pic>
      <p:sp>
        <p:nvSpPr>
          <p:cNvPr id="7" name="Rectangle 6"/>
          <p:cNvSpPr/>
          <p:nvPr/>
        </p:nvSpPr>
        <p:spPr>
          <a:xfrm>
            <a:off x="1097280" y="5352675"/>
            <a:ext cx="6859096" cy="1138773"/>
          </a:xfrm>
          <a:prstGeom prst="rect">
            <a:avLst/>
          </a:prstGeom>
        </p:spPr>
        <p:txBody>
          <a:bodyPr wrap="square">
            <a:spAutoFit/>
          </a:bodyPr>
          <a:lstStyle/>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Excellence, Endeavour, Equanimity</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TextBox 7"/>
          <p:cNvSpPr txBox="1"/>
          <p:nvPr/>
        </p:nvSpPr>
        <p:spPr>
          <a:xfrm>
            <a:off x="737825" y="552222"/>
            <a:ext cx="7200800" cy="584775"/>
          </a:xfrm>
          <a:prstGeom prst="rect">
            <a:avLst/>
          </a:prstGeom>
          <a:noFill/>
        </p:spPr>
        <p:txBody>
          <a:bodyPr wrap="square" rtlCol="0">
            <a:spAutoFit/>
          </a:bodyPr>
          <a:lstStyle/>
          <a:p>
            <a:pPr algn="ctr"/>
            <a:r>
              <a:rPr lang="en-GB" sz="3200" b="1" u="sng" dirty="0">
                <a:latin typeface="Century Gothic" panose="020B0502020202020204" pitchFamily="34" charset="0"/>
              </a:rPr>
              <a:t>Meet the SENCO and Office Team</a:t>
            </a:r>
          </a:p>
        </p:txBody>
      </p:sp>
      <p:graphicFrame>
        <p:nvGraphicFramePr>
          <p:cNvPr id="16" name="Table 15"/>
          <p:cNvGraphicFramePr>
            <a:graphicFrameLocks noGrp="1"/>
          </p:cNvGraphicFramePr>
          <p:nvPr>
            <p:extLst>
              <p:ext uri="{D42A27DB-BD31-4B8C-83A1-F6EECF244321}">
                <p14:modId xmlns:p14="http://schemas.microsoft.com/office/powerpoint/2010/main" val="987051534"/>
              </p:ext>
            </p:extLst>
          </p:nvPr>
        </p:nvGraphicFramePr>
        <p:xfrm>
          <a:off x="1763688" y="3378605"/>
          <a:ext cx="5616624" cy="1647333"/>
        </p:xfrm>
        <a:graphic>
          <a:graphicData uri="http://schemas.openxmlformats.org/drawingml/2006/table">
            <a:tbl>
              <a:tblPr firstRow="1" firstCol="1" bandRow="1"/>
              <a:tblGrid>
                <a:gridCol w="1906416">
                  <a:extLst>
                    <a:ext uri="{9D8B030D-6E8A-4147-A177-3AD203B41FA5}">
                      <a16:colId xmlns:a16="http://schemas.microsoft.com/office/drawing/2014/main" val="3563095956"/>
                    </a:ext>
                  </a:extLst>
                </a:gridCol>
                <a:gridCol w="1855104">
                  <a:extLst>
                    <a:ext uri="{9D8B030D-6E8A-4147-A177-3AD203B41FA5}">
                      <a16:colId xmlns:a16="http://schemas.microsoft.com/office/drawing/2014/main" val="610494056"/>
                    </a:ext>
                  </a:extLst>
                </a:gridCol>
                <a:gridCol w="1855104">
                  <a:extLst>
                    <a:ext uri="{9D8B030D-6E8A-4147-A177-3AD203B41FA5}">
                      <a16:colId xmlns:a16="http://schemas.microsoft.com/office/drawing/2014/main" val="2981380186"/>
                    </a:ext>
                  </a:extLst>
                </a:gridCol>
              </a:tblGrid>
              <a:tr h="1647333">
                <a:tc>
                  <a:txBody>
                    <a:bodyPr/>
                    <a:lstStyle/>
                    <a:p>
                      <a:pPr>
                        <a:lnSpc>
                          <a:spcPct val="113000"/>
                        </a:lnSpc>
                        <a:spcAft>
                          <a:spcPts val="0"/>
                        </a:spcAft>
                      </a:pPr>
                      <a:r>
                        <a:rPr lang="en-GB" sz="1200" b="1" dirty="0">
                          <a:effectLst/>
                          <a:latin typeface="Century Gothic" panose="020B0502020202020204" pitchFamily="34" charset="0"/>
                          <a:ea typeface="Calibri" panose="020F0502020204030204" pitchFamily="34" charset="0"/>
                          <a:cs typeface="Times New Roman" panose="02020603050405020304" pitchFamily="18" charset="0"/>
                        </a:rPr>
                        <a:t>Mrs Banthorpe</a:t>
                      </a:r>
                    </a:p>
                    <a:p>
                      <a:pPr>
                        <a:lnSpc>
                          <a:spcPct val="113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3000"/>
                        </a:lnSpc>
                        <a:spcAft>
                          <a:spcPts val="0"/>
                        </a:spcAft>
                      </a:pPr>
                      <a:r>
                        <a:rPr lang="en-GB" sz="1200" b="1" dirty="0">
                          <a:effectLst/>
                          <a:latin typeface="Century Gothic" panose="020B0502020202020204" pitchFamily="34" charset="0"/>
                          <a:ea typeface="Calibri" panose="020F0502020204030204" pitchFamily="34" charset="0"/>
                          <a:cs typeface="Times New Roman" panose="02020603050405020304" pitchFamily="18" charset="0"/>
                        </a:rPr>
                        <a:t>Mrs Hadley</a:t>
                      </a:r>
                      <a:endParaRPr lang="en-GB" sz="11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3000"/>
                        </a:lnSpc>
                        <a:spcAft>
                          <a:spcPts val="0"/>
                        </a:spcAft>
                      </a:pPr>
                      <a:r>
                        <a:rPr lang="en-GB" sz="1100" b="1" dirty="0">
                          <a:effectLst/>
                          <a:latin typeface="Century Gothic" panose="020B0502020202020204" pitchFamily="34" charset="0"/>
                          <a:ea typeface="Calibri" panose="020F0502020204030204" pitchFamily="34" charset="0"/>
                          <a:cs typeface="Times New Roman" panose="02020603050405020304" pitchFamily="18" charset="0"/>
                        </a:rPr>
                        <a:t>Mrs Chilton</a:t>
                      </a:r>
                    </a:p>
                    <a:p>
                      <a:pPr>
                        <a:lnSpc>
                          <a:spcPct val="113000"/>
                        </a:lnSpc>
                        <a:spcAft>
                          <a:spcPts val="0"/>
                        </a:spcAft>
                      </a:pPr>
                      <a:endParaRPr lang="en-GB" sz="1100" b="1"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84765519"/>
                  </a:ext>
                </a:extLst>
              </a:tr>
            </a:tbl>
          </a:graphicData>
        </a:graphic>
      </p:graphicFrame>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23728" y="3623731"/>
            <a:ext cx="1031224" cy="1325859"/>
          </a:xfrm>
          <a:prstGeom prst="rect">
            <a:avLst/>
          </a:prstGeom>
        </p:spPr>
      </p:pic>
      <p:pic>
        <p:nvPicPr>
          <p:cNvPr id="18" name="Picture 1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55397" y="3766254"/>
            <a:ext cx="1033205" cy="1181256"/>
          </a:xfrm>
          <a:prstGeom prst="rect">
            <a:avLst/>
          </a:prstGeom>
        </p:spPr>
      </p:pic>
      <p:pic>
        <p:nvPicPr>
          <p:cNvPr id="9" name="Picture 8">
            <a:extLst>
              <a:ext uri="{FF2B5EF4-FFF2-40B4-BE49-F238E27FC236}">
                <a16:creationId xmlns:a16="http://schemas.microsoft.com/office/drawing/2014/main" id="{A28A736E-0C8C-2E00-8F5B-74AB336F2426}"/>
              </a:ext>
            </a:extLst>
          </p:cNvPr>
          <p:cNvPicPr>
            <a:picLocks noChangeAspect="1"/>
          </p:cNvPicPr>
          <p:nvPr/>
        </p:nvPicPr>
        <p:blipFill>
          <a:blip r:embed="rId6"/>
          <a:stretch>
            <a:fillRect/>
          </a:stretch>
        </p:blipFill>
        <p:spPr>
          <a:xfrm>
            <a:off x="3668230" y="1300377"/>
            <a:ext cx="1807539" cy="1751491"/>
          </a:xfrm>
          <a:prstGeom prst="rect">
            <a:avLst/>
          </a:prstGeom>
        </p:spPr>
      </p:pic>
      <p:pic>
        <p:nvPicPr>
          <p:cNvPr id="11" name="Picture 10">
            <a:extLst>
              <a:ext uri="{FF2B5EF4-FFF2-40B4-BE49-F238E27FC236}">
                <a16:creationId xmlns:a16="http://schemas.microsoft.com/office/drawing/2014/main" id="{97D023AC-AAFF-D8AC-BF04-A5C52BB8CA5B}"/>
              </a:ext>
            </a:extLst>
          </p:cNvPr>
          <p:cNvPicPr>
            <a:picLocks noChangeAspect="1"/>
          </p:cNvPicPr>
          <p:nvPr/>
        </p:nvPicPr>
        <p:blipFill>
          <a:blip r:embed="rId7"/>
          <a:stretch>
            <a:fillRect/>
          </a:stretch>
        </p:blipFill>
        <p:spPr>
          <a:xfrm>
            <a:off x="5809458" y="3718322"/>
            <a:ext cx="1224136" cy="1220750"/>
          </a:xfrm>
          <a:prstGeom prst="rect">
            <a:avLst/>
          </a:prstGeom>
        </p:spPr>
      </p:pic>
    </p:spTree>
    <p:extLst>
      <p:ext uri="{BB962C8B-B14F-4D97-AF65-F5344CB8AC3E}">
        <p14:creationId xmlns:p14="http://schemas.microsoft.com/office/powerpoint/2010/main" val="20171898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7818" y="232756"/>
            <a:ext cx="8684662" cy="6411884"/>
          </a:xfrm>
          <a:prstGeom prst="rect">
            <a:avLst/>
          </a:prstGeom>
          <a:ln w="76200">
            <a:solidFill>
              <a:schemeClr val="accent2"/>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56376" y="5681908"/>
            <a:ext cx="737102" cy="790775"/>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706" y="5805264"/>
            <a:ext cx="437040" cy="597716"/>
          </a:xfrm>
          <a:prstGeom prst="rect">
            <a:avLst/>
          </a:prstGeom>
        </p:spPr>
      </p:pic>
      <p:sp>
        <p:nvSpPr>
          <p:cNvPr id="7" name="Rectangle 6"/>
          <p:cNvSpPr/>
          <p:nvPr/>
        </p:nvSpPr>
        <p:spPr>
          <a:xfrm>
            <a:off x="1097280" y="5352675"/>
            <a:ext cx="6859096" cy="1138773"/>
          </a:xfrm>
          <a:prstGeom prst="rect">
            <a:avLst/>
          </a:prstGeom>
        </p:spPr>
        <p:txBody>
          <a:bodyPr wrap="square">
            <a:spAutoFit/>
          </a:bodyPr>
          <a:lstStyle/>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Excellence, Endeavour, Equanimity</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TextBox 7"/>
          <p:cNvSpPr txBox="1"/>
          <p:nvPr/>
        </p:nvSpPr>
        <p:spPr>
          <a:xfrm>
            <a:off x="2082388" y="397044"/>
            <a:ext cx="4888879" cy="584775"/>
          </a:xfrm>
          <a:prstGeom prst="rect">
            <a:avLst/>
          </a:prstGeom>
          <a:noFill/>
        </p:spPr>
        <p:txBody>
          <a:bodyPr wrap="square" rtlCol="0">
            <a:spAutoFit/>
          </a:bodyPr>
          <a:lstStyle/>
          <a:p>
            <a:pPr algn="ctr"/>
            <a:r>
              <a:rPr lang="en-GB" sz="3200" b="1" u="sng" dirty="0">
                <a:latin typeface="Century Gothic" panose="020B0502020202020204" pitchFamily="34" charset="0"/>
              </a:rPr>
              <a:t>Meet the Nursery Team</a:t>
            </a:r>
          </a:p>
        </p:txBody>
      </p:sp>
      <p:graphicFrame>
        <p:nvGraphicFramePr>
          <p:cNvPr id="3" name="Table 2"/>
          <p:cNvGraphicFramePr>
            <a:graphicFrameLocks noGrp="1"/>
          </p:cNvGraphicFramePr>
          <p:nvPr>
            <p:extLst>
              <p:ext uri="{D42A27DB-BD31-4B8C-83A1-F6EECF244321}">
                <p14:modId xmlns:p14="http://schemas.microsoft.com/office/powerpoint/2010/main" val="568326775"/>
              </p:ext>
            </p:extLst>
          </p:nvPr>
        </p:nvGraphicFramePr>
        <p:xfrm>
          <a:off x="1187624" y="1412776"/>
          <a:ext cx="6696744" cy="3672408"/>
        </p:xfrm>
        <a:graphic>
          <a:graphicData uri="http://schemas.openxmlformats.org/drawingml/2006/table">
            <a:tbl>
              <a:tblPr firstRow="1" firstCol="1" bandRow="1"/>
              <a:tblGrid>
                <a:gridCol w="3348372">
                  <a:extLst>
                    <a:ext uri="{9D8B030D-6E8A-4147-A177-3AD203B41FA5}">
                      <a16:colId xmlns:a16="http://schemas.microsoft.com/office/drawing/2014/main" val="3563095956"/>
                    </a:ext>
                  </a:extLst>
                </a:gridCol>
                <a:gridCol w="3348372">
                  <a:extLst>
                    <a:ext uri="{9D8B030D-6E8A-4147-A177-3AD203B41FA5}">
                      <a16:colId xmlns:a16="http://schemas.microsoft.com/office/drawing/2014/main" val="610494056"/>
                    </a:ext>
                  </a:extLst>
                </a:gridCol>
              </a:tblGrid>
              <a:tr h="1784713">
                <a:tc>
                  <a:txBody>
                    <a:bodyPr/>
                    <a:lstStyle/>
                    <a:p>
                      <a:pPr algn="ctr">
                        <a:lnSpc>
                          <a:spcPct val="113000"/>
                        </a:lnSpc>
                        <a:spcAft>
                          <a:spcPts val="0"/>
                        </a:spcAft>
                      </a:pPr>
                      <a:r>
                        <a:rPr lang="en-GB" sz="1200" b="1" dirty="0">
                          <a:effectLst/>
                          <a:latin typeface="Gadugi" panose="020B0502040204020203" pitchFamily="34" charset="0"/>
                          <a:ea typeface="Calibri" panose="020F0502020204030204" pitchFamily="34" charset="0"/>
                          <a:cs typeface="Times New Roman" panose="02020603050405020304" pitchFamily="18" charset="0"/>
                        </a:rPr>
                        <a:t>Mrs Barnes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3000"/>
                        </a:lnSpc>
                        <a:spcAft>
                          <a:spcPts val="0"/>
                        </a:spcAft>
                      </a:pPr>
                      <a:r>
                        <a:rPr lang="en-GB" sz="1200" dirty="0">
                          <a:effectLst/>
                          <a:latin typeface="Gadugi" panose="020B0502040204020203" pitchFamily="34" charset="0"/>
                          <a:ea typeface="Calibri" panose="020F0502020204030204" pitchFamily="34" charset="0"/>
                          <a:cs typeface="Times New Roman" panose="02020603050405020304" pitchFamily="18" charset="0"/>
                        </a:rPr>
                        <a:t>EYFS Lead </a:t>
                      </a:r>
                      <a:endParaRPr lang="en-GB" sz="1100" b="1"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13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3000"/>
                        </a:lnSpc>
                        <a:spcAft>
                          <a:spcPts val="0"/>
                        </a:spcAft>
                      </a:pPr>
                      <a:r>
                        <a:rPr lang="en-US" sz="1200" b="1" dirty="0">
                          <a:effectLst/>
                          <a:latin typeface="Century Gothic" panose="020B0502020202020204" pitchFamily="34" charset="0"/>
                          <a:ea typeface="Calibri" panose="020F0502020204030204" pitchFamily="34" charset="0"/>
                          <a:cs typeface="Times New Roman" panose="02020603050405020304" pitchFamily="18" charset="0"/>
                        </a:rPr>
                        <a:t>Miss Paice</a:t>
                      </a:r>
                    </a:p>
                    <a:p>
                      <a:pPr algn="ctr">
                        <a:lnSpc>
                          <a:spcPct val="113000"/>
                        </a:lnSpc>
                        <a:spcAft>
                          <a:spcPts val="0"/>
                        </a:spcAft>
                      </a:pPr>
                      <a:r>
                        <a:rPr lang="en-US" sz="1200" b="0" dirty="0">
                          <a:effectLst/>
                          <a:latin typeface="Century Gothic" panose="020B0502020202020204" pitchFamily="34" charset="0"/>
                          <a:ea typeface="Calibri" panose="020F0502020204030204" pitchFamily="34" charset="0"/>
                          <a:cs typeface="Times New Roman" panose="02020603050405020304" pitchFamily="18" charset="0"/>
                        </a:rPr>
                        <a:t>Nursery Teacher</a:t>
                      </a:r>
                    </a:p>
                    <a:p>
                      <a:pPr algn="ctr">
                        <a:lnSpc>
                          <a:spcPct val="113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84765519"/>
                  </a:ext>
                </a:extLst>
              </a:tr>
              <a:tr h="1887695">
                <a:tc>
                  <a:txBody>
                    <a:bodyPr/>
                    <a:lstStyle/>
                    <a:p>
                      <a:pPr algn="ctr">
                        <a:lnSpc>
                          <a:spcPct val="113000"/>
                        </a:lnSpc>
                        <a:spcAft>
                          <a:spcPts val="0"/>
                        </a:spcAft>
                      </a:pPr>
                      <a:r>
                        <a:rPr lang="en-US" sz="1200" b="1" dirty="0" err="1">
                          <a:effectLst/>
                          <a:latin typeface="Century Gothic" panose="020B0502020202020204" pitchFamily="34" charset="0"/>
                          <a:ea typeface="Calibri" panose="020F0502020204030204" pitchFamily="34" charset="0"/>
                          <a:cs typeface="Times New Roman" panose="02020603050405020304" pitchFamily="18" charset="0"/>
                        </a:rPr>
                        <a:t>Mrs</a:t>
                      </a:r>
                      <a:r>
                        <a:rPr lang="en-US" sz="1200" b="1" dirty="0">
                          <a:effectLst/>
                          <a:latin typeface="Century Gothic" panose="020B0502020202020204" pitchFamily="34" charset="0"/>
                          <a:ea typeface="Calibri" panose="020F0502020204030204" pitchFamily="34" charset="0"/>
                          <a:cs typeface="Times New Roman" panose="02020603050405020304" pitchFamily="18" charset="0"/>
                        </a:rPr>
                        <a:t> Camara</a:t>
                      </a:r>
                    </a:p>
                    <a:p>
                      <a:pPr algn="ctr">
                        <a:lnSpc>
                          <a:spcPct val="113000"/>
                        </a:lnSpc>
                        <a:spcAft>
                          <a:spcPts val="0"/>
                        </a:spcAft>
                      </a:pPr>
                      <a:r>
                        <a:rPr lang="en-US" sz="1200" b="0" dirty="0">
                          <a:effectLst/>
                          <a:latin typeface="Century Gothic" panose="020B0502020202020204" pitchFamily="34" charset="0"/>
                          <a:ea typeface="Calibri" panose="020F0502020204030204" pitchFamily="34" charset="0"/>
                          <a:cs typeface="Times New Roman" panose="02020603050405020304" pitchFamily="18" charset="0"/>
                        </a:rPr>
                        <a:t>EYFS Teaching Assistant</a:t>
                      </a:r>
                    </a:p>
                    <a:p>
                      <a:pPr algn="ctr">
                        <a:lnSpc>
                          <a:spcPct val="113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4000"/>
                        </a:lnSpc>
                        <a:buNone/>
                      </a:pPr>
                      <a:r>
                        <a:rPr lang="en-GB" sz="1200" b="1" kern="150" dirty="0">
                          <a:effectLst/>
                          <a:latin typeface="Aptos" panose="020B0004020202020204" pitchFamily="34" charset="0"/>
                          <a:ea typeface="Aptos" panose="020B0004020202020204" pitchFamily="34" charset="0"/>
                          <a:cs typeface="Arial" panose="020B0604020202020204" pitchFamily="34" charset="0"/>
                        </a:rPr>
                        <a:t>Mrs Yassa</a:t>
                      </a:r>
                      <a:endParaRPr lang="en-GB" sz="1200" kern="150" dirty="0">
                        <a:effectLst/>
                        <a:latin typeface="Aptos" panose="020B0004020202020204" pitchFamily="34" charset="0"/>
                        <a:ea typeface="Aptos" panose="020B0004020202020204" pitchFamily="34" charset="0"/>
                        <a:cs typeface="Arial" panose="020B0604020202020204" pitchFamily="34" charset="0"/>
                      </a:endParaRPr>
                    </a:p>
                    <a:p>
                      <a:pPr algn="ctr">
                        <a:lnSpc>
                          <a:spcPct val="104000"/>
                        </a:lnSpc>
                        <a:buNone/>
                      </a:pPr>
                      <a:r>
                        <a:rPr lang="en-GB" sz="1200" kern="150" dirty="0">
                          <a:effectLst/>
                          <a:latin typeface="Aptos" panose="020B0004020202020204" pitchFamily="34" charset="0"/>
                          <a:ea typeface="Aptos" panose="020B0004020202020204" pitchFamily="34" charset="0"/>
                          <a:cs typeface="Arial" panose="020B0604020202020204" pitchFamily="34" charset="0"/>
                        </a:rPr>
                        <a:t>Nursery Nurse</a:t>
                      </a:r>
                    </a:p>
                    <a:p>
                      <a:pPr algn="ctr">
                        <a:lnSpc>
                          <a:spcPct val="104000"/>
                        </a:lnSpc>
                        <a:buNone/>
                      </a:pPr>
                      <a:endParaRPr lang="en-US" sz="1200" b="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09008639"/>
                  </a:ext>
                </a:extLst>
              </a:tr>
            </a:tbl>
          </a:graphicData>
        </a:graphic>
      </p:graphicFrame>
      <p:pic>
        <p:nvPicPr>
          <p:cNvPr id="9" name="Picture 8" descr="A person smiling for a picture&#10;&#10;AI-generated content may be incorrect.">
            <a:extLst>
              <a:ext uri="{FF2B5EF4-FFF2-40B4-BE49-F238E27FC236}">
                <a16:creationId xmlns:a16="http://schemas.microsoft.com/office/drawing/2014/main" id="{6D63F2DF-24E1-175F-75BE-6B8E5E8655A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11760" y="3774984"/>
            <a:ext cx="1083623" cy="1209753"/>
          </a:xfrm>
          <a:prstGeom prst="rect">
            <a:avLst/>
          </a:prstGeom>
        </p:spPr>
      </p:pic>
      <p:pic>
        <p:nvPicPr>
          <p:cNvPr id="11" name="Picture 10" descr="A person smiling at the camera&#10;&#10;AI-generated content may be incorrect.">
            <a:extLst>
              <a:ext uri="{FF2B5EF4-FFF2-40B4-BE49-F238E27FC236}">
                <a16:creationId xmlns:a16="http://schemas.microsoft.com/office/drawing/2014/main" id="{0F02FE85-DB68-B6C0-8695-B567A8C3ABC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11760" y="1930218"/>
            <a:ext cx="1083623" cy="1083623"/>
          </a:xfrm>
          <a:prstGeom prst="rect">
            <a:avLst/>
          </a:prstGeom>
        </p:spPr>
      </p:pic>
      <p:pic>
        <p:nvPicPr>
          <p:cNvPr id="12" name="Picture 11">
            <a:extLst>
              <a:ext uri="{FF2B5EF4-FFF2-40B4-BE49-F238E27FC236}">
                <a16:creationId xmlns:a16="http://schemas.microsoft.com/office/drawing/2014/main" id="{A2C874ED-165D-415F-300A-CD8ED059CD71}"/>
              </a:ext>
            </a:extLst>
          </p:cNvPr>
          <p:cNvPicPr/>
          <p:nvPr/>
        </p:nvPicPr>
        <p:blipFill>
          <a:blip r:embed="rId6"/>
          <a:srcRect t="10927"/>
          <a:stretch>
            <a:fillRect/>
          </a:stretch>
        </p:blipFill>
        <p:spPr>
          <a:xfrm>
            <a:off x="5648618" y="3645024"/>
            <a:ext cx="1083621" cy="1306720"/>
          </a:xfrm>
          <a:prstGeom prst="rect">
            <a:avLst/>
          </a:prstGeom>
          <a:noFill/>
          <a:ln>
            <a:noFill/>
            <a:prstDash/>
          </a:ln>
        </p:spPr>
      </p:pic>
      <p:pic>
        <p:nvPicPr>
          <p:cNvPr id="10" name="Picture 9">
            <a:extLst>
              <a:ext uri="{FF2B5EF4-FFF2-40B4-BE49-F238E27FC236}">
                <a16:creationId xmlns:a16="http://schemas.microsoft.com/office/drawing/2014/main" id="{33F79DD6-1AD6-1C01-0F11-6D36852ED74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48618" y="1839876"/>
            <a:ext cx="1083622" cy="1306721"/>
          </a:xfrm>
          <a:prstGeom prst="rect">
            <a:avLst/>
          </a:prstGeom>
        </p:spPr>
      </p:pic>
    </p:spTree>
    <p:extLst>
      <p:ext uri="{BB962C8B-B14F-4D97-AF65-F5344CB8AC3E}">
        <p14:creationId xmlns:p14="http://schemas.microsoft.com/office/powerpoint/2010/main" val="7277850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EBE593-4A42-0FC5-B561-90FED51B8A2F}"/>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23766181-29EF-1AA9-3EE4-E190E7F6FA7E}"/>
              </a:ext>
            </a:extLst>
          </p:cNvPr>
          <p:cNvSpPr/>
          <p:nvPr/>
        </p:nvSpPr>
        <p:spPr>
          <a:xfrm>
            <a:off x="207818" y="232756"/>
            <a:ext cx="8684662" cy="6411884"/>
          </a:xfrm>
          <a:prstGeom prst="rect">
            <a:avLst/>
          </a:prstGeom>
          <a:ln w="76200">
            <a:solidFill>
              <a:schemeClr val="accent2"/>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dirty="0"/>
          </a:p>
        </p:txBody>
      </p:sp>
      <p:pic>
        <p:nvPicPr>
          <p:cNvPr id="5" name="Picture 4">
            <a:extLst>
              <a:ext uri="{FF2B5EF4-FFF2-40B4-BE49-F238E27FC236}">
                <a16:creationId xmlns:a16="http://schemas.microsoft.com/office/drawing/2014/main" id="{2023DA39-ABEE-01F0-4E58-1FF3C95DFA2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56376" y="5681908"/>
            <a:ext cx="737102" cy="790775"/>
          </a:xfrm>
          <a:prstGeom prst="rect">
            <a:avLst/>
          </a:prstGeom>
        </p:spPr>
      </p:pic>
      <p:pic>
        <p:nvPicPr>
          <p:cNvPr id="6" name="Picture 5">
            <a:extLst>
              <a:ext uri="{FF2B5EF4-FFF2-40B4-BE49-F238E27FC236}">
                <a16:creationId xmlns:a16="http://schemas.microsoft.com/office/drawing/2014/main" id="{39B92971-C189-A519-0B2A-F26D8056D51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706" y="5805264"/>
            <a:ext cx="437040" cy="597716"/>
          </a:xfrm>
          <a:prstGeom prst="rect">
            <a:avLst/>
          </a:prstGeom>
        </p:spPr>
      </p:pic>
      <p:sp>
        <p:nvSpPr>
          <p:cNvPr id="7" name="Rectangle 6">
            <a:extLst>
              <a:ext uri="{FF2B5EF4-FFF2-40B4-BE49-F238E27FC236}">
                <a16:creationId xmlns:a16="http://schemas.microsoft.com/office/drawing/2014/main" id="{761948BA-CBD3-512D-75A3-B47CA1676485}"/>
              </a:ext>
            </a:extLst>
          </p:cNvPr>
          <p:cNvSpPr/>
          <p:nvPr/>
        </p:nvSpPr>
        <p:spPr>
          <a:xfrm>
            <a:off x="1097280" y="5352675"/>
            <a:ext cx="6859096" cy="1138773"/>
          </a:xfrm>
          <a:prstGeom prst="rect">
            <a:avLst/>
          </a:prstGeom>
        </p:spPr>
        <p:txBody>
          <a:bodyPr wrap="square">
            <a:spAutoFit/>
          </a:bodyPr>
          <a:lstStyle/>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Excellence, Endeavour, Equanimity</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TextBox 7">
            <a:extLst>
              <a:ext uri="{FF2B5EF4-FFF2-40B4-BE49-F238E27FC236}">
                <a16:creationId xmlns:a16="http://schemas.microsoft.com/office/drawing/2014/main" id="{3F7DEC90-320A-3A7B-3537-DF4BEBECC419}"/>
              </a:ext>
            </a:extLst>
          </p:cNvPr>
          <p:cNvSpPr txBox="1"/>
          <p:nvPr/>
        </p:nvSpPr>
        <p:spPr>
          <a:xfrm>
            <a:off x="1923451" y="435215"/>
            <a:ext cx="5423603" cy="584775"/>
          </a:xfrm>
          <a:prstGeom prst="rect">
            <a:avLst/>
          </a:prstGeom>
          <a:noFill/>
        </p:spPr>
        <p:txBody>
          <a:bodyPr wrap="square" rtlCol="0">
            <a:spAutoFit/>
          </a:bodyPr>
          <a:lstStyle/>
          <a:p>
            <a:pPr algn="ctr"/>
            <a:r>
              <a:rPr lang="en-GB" sz="3200" b="1" u="sng" dirty="0">
                <a:latin typeface="Century Gothic" panose="020B0502020202020204" pitchFamily="34" charset="0"/>
              </a:rPr>
              <a:t>Meet the Reception Team</a:t>
            </a:r>
          </a:p>
        </p:txBody>
      </p:sp>
      <p:graphicFrame>
        <p:nvGraphicFramePr>
          <p:cNvPr id="3" name="Table 2">
            <a:extLst>
              <a:ext uri="{FF2B5EF4-FFF2-40B4-BE49-F238E27FC236}">
                <a16:creationId xmlns:a16="http://schemas.microsoft.com/office/drawing/2014/main" id="{F1BF8AD3-011A-65A4-0FF9-FF4287A94604}"/>
              </a:ext>
            </a:extLst>
          </p:cNvPr>
          <p:cNvGraphicFramePr>
            <a:graphicFrameLocks noGrp="1"/>
          </p:cNvGraphicFramePr>
          <p:nvPr>
            <p:extLst>
              <p:ext uri="{D42A27DB-BD31-4B8C-83A1-F6EECF244321}">
                <p14:modId xmlns:p14="http://schemas.microsoft.com/office/powerpoint/2010/main" val="1896706137"/>
              </p:ext>
            </p:extLst>
          </p:nvPr>
        </p:nvGraphicFramePr>
        <p:xfrm>
          <a:off x="863746" y="1103386"/>
          <a:ext cx="7308656" cy="4202368"/>
        </p:xfrm>
        <a:graphic>
          <a:graphicData uri="http://schemas.openxmlformats.org/drawingml/2006/table">
            <a:tbl>
              <a:tblPr firstRow="1" firstCol="1" bandRow="1"/>
              <a:tblGrid>
                <a:gridCol w="3654328">
                  <a:extLst>
                    <a:ext uri="{9D8B030D-6E8A-4147-A177-3AD203B41FA5}">
                      <a16:colId xmlns:a16="http://schemas.microsoft.com/office/drawing/2014/main" val="3563095956"/>
                    </a:ext>
                  </a:extLst>
                </a:gridCol>
                <a:gridCol w="3654328">
                  <a:extLst>
                    <a:ext uri="{9D8B030D-6E8A-4147-A177-3AD203B41FA5}">
                      <a16:colId xmlns:a16="http://schemas.microsoft.com/office/drawing/2014/main" val="610494056"/>
                    </a:ext>
                  </a:extLst>
                </a:gridCol>
              </a:tblGrid>
              <a:tr h="2042263">
                <a:tc>
                  <a:txBody>
                    <a:bodyPr/>
                    <a:lstStyle/>
                    <a:p>
                      <a:pPr algn="ctr">
                        <a:lnSpc>
                          <a:spcPct val="113000"/>
                        </a:lnSpc>
                        <a:spcAft>
                          <a:spcPts val="0"/>
                        </a:spcAft>
                      </a:pPr>
                      <a:r>
                        <a:rPr lang="en-US" sz="1200" b="1" dirty="0" err="1">
                          <a:effectLst/>
                          <a:latin typeface="Century Gothic" panose="020B0502020202020204" pitchFamily="34" charset="0"/>
                          <a:ea typeface="Calibri" panose="020F0502020204030204" pitchFamily="34" charset="0"/>
                          <a:cs typeface="Times New Roman" panose="02020603050405020304" pitchFamily="18" charset="0"/>
                        </a:rPr>
                        <a:t>Mrs</a:t>
                      </a:r>
                      <a:r>
                        <a:rPr lang="en-US" sz="1200" b="1" dirty="0">
                          <a:effectLst/>
                          <a:latin typeface="Century Gothic" panose="020B0502020202020204" pitchFamily="34" charset="0"/>
                          <a:ea typeface="Calibri" panose="020F0502020204030204" pitchFamily="34" charset="0"/>
                          <a:cs typeface="Times New Roman" panose="02020603050405020304" pitchFamily="18" charset="0"/>
                        </a:rPr>
                        <a:t> Barnes</a:t>
                      </a:r>
                    </a:p>
                    <a:p>
                      <a:pPr algn="ctr">
                        <a:lnSpc>
                          <a:spcPct val="113000"/>
                        </a:lnSpc>
                        <a:spcAft>
                          <a:spcPts val="0"/>
                        </a:spcAft>
                      </a:pPr>
                      <a:r>
                        <a:rPr lang="en-US" sz="1200" b="0" dirty="0">
                          <a:effectLst/>
                          <a:latin typeface="Century Gothic" panose="020B0502020202020204" pitchFamily="34" charset="0"/>
                          <a:ea typeface="Calibri" panose="020F0502020204030204" pitchFamily="34" charset="0"/>
                          <a:cs typeface="Times New Roman" panose="02020603050405020304" pitchFamily="18" charset="0"/>
                        </a:rPr>
                        <a:t>EYFS Lead and Rosen Class Teacher</a:t>
                      </a:r>
                    </a:p>
                    <a:p>
                      <a:pPr algn="ctr">
                        <a:lnSpc>
                          <a:spcPct val="113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algn="ctr" defTabSz="457200" rtl="0" eaLnBrk="1" latinLnBrk="0" hangingPunct="1">
                        <a:lnSpc>
                          <a:spcPct val="113000"/>
                        </a:lnSpc>
                        <a:spcAft>
                          <a:spcPts val="0"/>
                        </a:spcAft>
                      </a:pPr>
                      <a:r>
                        <a:rPr lang="en-GB" sz="1200" b="1" kern="12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Mrs Bennett</a:t>
                      </a:r>
                    </a:p>
                    <a:p>
                      <a:pPr marL="0" algn="ctr" defTabSz="457200" rtl="0" eaLnBrk="1" latinLnBrk="0" hangingPunct="1">
                        <a:lnSpc>
                          <a:spcPct val="113000"/>
                        </a:lnSpc>
                        <a:spcAft>
                          <a:spcPts val="0"/>
                        </a:spcAft>
                      </a:pPr>
                      <a:r>
                        <a:rPr lang="en-GB" sz="1200" b="0" kern="12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Donaldson Class Teacher</a:t>
                      </a:r>
                    </a:p>
                    <a:p>
                      <a:pPr marL="0" algn="ctr" defTabSz="457200" rtl="0" eaLnBrk="1" latinLnBrk="0" hangingPunct="1">
                        <a:lnSpc>
                          <a:spcPct val="113000"/>
                        </a:lnSpc>
                        <a:spcAft>
                          <a:spcPts val="0"/>
                        </a:spcAft>
                      </a:pPr>
                      <a:endParaRPr lang="en-GB" sz="1200" b="1" kern="12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84765519"/>
                  </a:ext>
                </a:extLst>
              </a:tr>
              <a:tr h="2160105">
                <a:tc>
                  <a:txBody>
                    <a:bodyPr/>
                    <a:lstStyle/>
                    <a:p>
                      <a:pPr algn="ctr">
                        <a:lnSpc>
                          <a:spcPct val="104000"/>
                        </a:lnSpc>
                        <a:buNone/>
                      </a:pPr>
                      <a:r>
                        <a:rPr lang="en-GB" sz="1100" b="1" kern="150" dirty="0">
                          <a:effectLst/>
                          <a:latin typeface="Aptos" panose="020B0004020202020204" pitchFamily="34" charset="0"/>
                          <a:ea typeface="Aptos" panose="020B0004020202020204" pitchFamily="34" charset="0"/>
                          <a:cs typeface="Arial" panose="020B0604020202020204" pitchFamily="34" charset="0"/>
                        </a:rPr>
                        <a:t>Mrs Lawrence                                                                             </a:t>
                      </a:r>
                      <a:r>
                        <a:rPr lang="en-GB" sz="1100" kern="150" dirty="0">
                          <a:effectLst/>
                          <a:latin typeface="Aptos" panose="020B0004020202020204" pitchFamily="34" charset="0"/>
                          <a:ea typeface="Aptos" panose="020B0004020202020204" pitchFamily="34" charset="0"/>
                          <a:cs typeface="Arial" panose="020B0604020202020204" pitchFamily="34" charset="0"/>
                        </a:rPr>
                        <a:t>Nursery Nurse</a:t>
                      </a:r>
                    </a:p>
                    <a:p>
                      <a:pPr algn="ctr">
                        <a:lnSpc>
                          <a:spcPct val="104000"/>
                        </a:lnSpc>
                        <a:buNone/>
                      </a:pPr>
                      <a:endParaRPr lang="en-GB" sz="1100" kern="15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4000"/>
                        </a:lnSpc>
                        <a:buNone/>
                      </a:pPr>
                      <a:r>
                        <a:rPr lang="en-GB" sz="1100" b="1" kern="150" dirty="0">
                          <a:effectLst/>
                          <a:latin typeface="Aptos" panose="020B0004020202020204" pitchFamily="34" charset="0"/>
                          <a:ea typeface="Aptos" panose="020B0004020202020204" pitchFamily="34" charset="0"/>
                          <a:cs typeface="Arial" panose="020B0604020202020204" pitchFamily="34" charset="0"/>
                        </a:rPr>
                        <a:t>Mrs Kabir</a:t>
                      </a:r>
                      <a:endParaRPr lang="en-GB" sz="1100" kern="150" dirty="0">
                        <a:effectLst/>
                        <a:latin typeface="Aptos" panose="020B0004020202020204" pitchFamily="34" charset="0"/>
                        <a:ea typeface="Aptos" panose="020B0004020202020204" pitchFamily="34" charset="0"/>
                        <a:cs typeface="Arial" panose="020B0604020202020204" pitchFamily="34" charset="0"/>
                      </a:endParaRPr>
                    </a:p>
                    <a:p>
                      <a:pPr algn="ctr">
                        <a:lnSpc>
                          <a:spcPct val="104000"/>
                        </a:lnSpc>
                        <a:buNone/>
                      </a:pPr>
                      <a:r>
                        <a:rPr lang="en-GB" sz="1100" kern="150" dirty="0">
                          <a:effectLst/>
                          <a:latin typeface="Aptos" panose="020B0004020202020204" pitchFamily="34" charset="0"/>
                          <a:ea typeface="Aptos" panose="020B0004020202020204" pitchFamily="34" charset="0"/>
                          <a:cs typeface="Arial" panose="020B0604020202020204" pitchFamily="34" charset="0"/>
                        </a:rPr>
                        <a:t>EYFS Teaching Assistant</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09008639"/>
                  </a:ext>
                </a:extLst>
              </a:tr>
            </a:tbl>
          </a:graphicData>
        </a:graphic>
      </p:graphicFrame>
      <p:pic>
        <p:nvPicPr>
          <p:cNvPr id="11" name="Picture 10" descr="A person smiling at the camera&#10;&#10;AI-generated content may be incorrect.">
            <a:extLst>
              <a:ext uri="{FF2B5EF4-FFF2-40B4-BE49-F238E27FC236}">
                <a16:creationId xmlns:a16="http://schemas.microsoft.com/office/drawing/2014/main" id="{C11614D4-D9BD-886E-7CD7-CF3605BCB6D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67744" y="1628800"/>
            <a:ext cx="1296144" cy="1296144"/>
          </a:xfrm>
          <a:prstGeom prst="rect">
            <a:avLst/>
          </a:prstGeom>
        </p:spPr>
      </p:pic>
      <p:pic>
        <p:nvPicPr>
          <p:cNvPr id="10" name="Picture 9">
            <a:extLst>
              <a:ext uri="{FF2B5EF4-FFF2-40B4-BE49-F238E27FC236}">
                <a16:creationId xmlns:a16="http://schemas.microsoft.com/office/drawing/2014/main" id="{BE46908D-3FFF-2CA5-C198-E2104008714E}"/>
              </a:ext>
            </a:extLst>
          </p:cNvPr>
          <p:cNvPicPr/>
          <p:nvPr/>
        </p:nvPicPr>
        <p:blipFill>
          <a:blip r:embed="rId5"/>
          <a:srcRect l="5676" t="11884" r="7965" b="10872"/>
          <a:stretch>
            <a:fillRect/>
          </a:stretch>
        </p:blipFill>
        <p:spPr>
          <a:xfrm>
            <a:off x="2152940" y="3691787"/>
            <a:ext cx="1410948" cy="1380756"/>
          </a:xfrm>
          <a:prstGeom prst="rect">
            <a:avLst/>
          </a:prstGeom>
          <a:noFill/>
          <a:ln>
            <a:noFill/>
            <a:prstDash/>
          </a:ln>
        </p:spPr>
      </p:pic>
      <p:pic>
        <p:nvPicPr>
          <p:cNvPr id="14" name="Picture 13">
            <a:extLst>
              <a:ext uri="{FF2B5EF4-FFF2-40B4-BE49-F238E27FC236}">
                <a16:creationId xmlns:a16="http://schemas.microsoft.com/office/drawing/2014/main" id="{453BEA0D-F0B8-7291-9F91-28097DD9CC02}"/>
              </a:ext>
            </a:extLst>
          </p:cNvPr>
          <p:cNvPicPr/>
          <p:nvPr/>
        </p:nvPicPr>
        <p:blipFill>
          <a:blip r:embed="rId6"/>
          <a:stretch>
            <a:fillRect/>
          </a:stretch>
        </p:blipFill>
        <p:spPr>
          <a:xfrm>
            <a:off x="5859986" y="3691787"/>
            <a:ext cx="1047805" cy="1372698"/>
          </a:xfrm>
          <a:prstGeom prst="rect">
            <a:avLst/>
          </a:prstGeom>
          <a:noFill/>
          <a:ln>
            <a:noFill/>
            <a:prstDash/>
          </a:ln>
        </p:spPr>
      </p:pic>
      <p:pic>
        <p:nvPicPr>
          <p:cNvPr id="9" name="Picture 8">
            <a:extLst>
              <a:ext uri="{FF2B5EF4-FFF2-40B4-BE49-F238E27FC236}">
                <a16:creationId xmlns:a16="http://schemas.microsoft.com/office/drawing/2014/main" id="{7D51B80E-9E3A-97FB-D329-3F411AB31AC2}"/>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t="10864"/>
          <a:stretch/>
        </p:blipFill>
        <p:spPr bwMode="auto">
          <a:xfrm>
            <a:off x="5698988" y="1628799"/>
            <a:ext cx="1177267" cy="137922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5406414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59A29E-47AD-9400-1B32-F81E05381C14}"/>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EC952F69-F486-DEBD-D800-3C635C1C08FB}"/>
              </a:ext>
            </a:extLst>
          </p:cNvPr>
          <p:cNvSpPr/>
          <p:nvPr/>
        </p:nvSpPr>
        <p:spPr>
          <a:xfrm>
            <a:off x="229669" y="223058"/>
            <a:ext cx="8684662" cy="6411884"/>
          </a:xfrm>
          <a:prstGeom prst="rect">
            <a:avLst/>
          </a:prstGeom>
          <a:ln w="76200">
            <a:solidFill>
              <a:schemeClr val="accent2"/>
            </a:solidFill>
          </a:ln>
        </p:spPr>
        <p:style>
          <a:lnRef idx="2">
            <a:schemeClr val="accent3"/>
          </a:lnRef>
          <a:fillRef idx="1">
            <a:schemeClr val="lt1"/>
          </a:fillRef>
          <a:effectRef idx="0">
            <a:schemeClr val="accent3"/>
          </a:effectRef>
          <a:fontRef idx="minor">
            <a:schemeClr val="dk1"/>
          </a:fontRef>
        </p:style>
        <p:txBody>
          <a:bodyPr rtlCol="0" anchor="ctr"/>
          <a:lstStyle/>
          <a:p>
            <a:endParaRPr lang="en-GB" b="1" u="sng" dirty="0"/>
          </a:p>
          <a:p>
            <a:endParaRPr lang="en-GB" b="1" u="sng" dirty="0"/>
          </a:p>
          <a:p>
            <a:endParaRPr lang="en-GB" b="1" u="sng" dirty="0"/>
          </a:p>
          <a:p>
            <a:endParaRPr lang="en-GB" b="1" u="sng" dirty="0"/>
          </a:p>
          <a:p>
            <a:endParaRPr lang="en-GB" b="1" u="sng" dirty="0"/>
          </a:p>
          <a:p>
            <a:endParaRPr lang="en-GB" b="1" u="sng" dirty="0"/>
          </a:p>
          <a:p>
            <a:endParaRPr lang="en-GB" b="1" u="sng" dirty="0"/>
          </a:p>
          <a:p>
            <a:pPr algn="ctr"/>
            <a:r>
              <a:rPr lang="en-GB" b="1" u="sng" dirty="0"/>
              <a:t>Attendance and Illness </a:t>
            </a:r>
            <a:endParaRPr lang="en-GB" dirty="0"/>
          </a:p>
          <a:p>
            <a:pPr algn="ctr"/>
            <a:r>
              <a:rPr lang="en-GB" dirty="0"/>
              <a:t>Please phone the school and inform the office if your child is unable to attend and state the reason why. This must be done every day your child is not attending. </a:t>
            </a:r>
          </a:p>
          <a:p>
            <a:pPr algn="ctr"/>
            <a:r>
              <a:rPr lang="en-GB" b="1" i="1" u="sng" dirty="0">
                <a:highlight>
                  <a:srgbClr val="FFFF00"/>
                </a:highlight>
              </a:rPr>
              <a:t>Please note that following sickness/ diarrhoea your child needs to have been clear of symptoms for 48 hours before returning to school</a:t>
            </a:r>
            <a:endParaRPr lang="en-GB" dirty="0">
              <a:highlight>
                <a:srgbClr val="FFFF00"/>
              </a:highlight>
            </a:endParaRPr>
          </a:p>
        </p:txBody>
      </p:sp>
      <p:pic>
        <p:nvPicPr>
          <p:cNvPr id="5" name="Picture 4">
            <a:extLst>
              <a:ext uri="{FF2B5EF4-FFF2-40B4-BE49-F238E27FC236}">
                <a16:creationId xmlns:a16="http://schemas.microsoft.com/office/drawing/2014/main" id="{996294B6-D58A-F4FD-E286-72A02333F51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56376" y="5681908"/>
            <a:ext cx="737102" cy="790775"/>
          </a:xfrm>
          <a:prstGeom prst="rect">
            <a:avLst/>
          </a:prstGeom>
        </p:spPr>
      </p:pic>
      <p:pic>
        <p:nvPicPr>
          <p:cNvPr id="6" name="Picture 5">
            <a:extLst>
              <a:ext uri="{FF2B5EF4-FFF2-40B4-BE49-F238E27FC236}">
                <a16:creationId xmlns:a16="http://schemas.microsoft.com/office/drawing/2014/main" id="{6D528D94-BC20-8816-5DAC-FA3E88C8062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706" y="5805264"/>
            <a:ext cx="437040" cy="597716"/>
          </a:xfrm>
          <a:prstGeom prst="rect">
            <a:avLst/>
          </a:prstGeom>
        </p:spPr>
      </p:pic>
      <p:sp>
        <p:nvSpPr>
          <p:cNvPr id="7" name="Rectangle 6">
            <a:extLst>
              <a:ext uri="{FF2B5EF4-FFF2-40B4-BE49-F238E27FC236}">
                <a16:creationId xmlns:a16="http://schemas.microsoft.com/office/drawing/2014/main" id="{2229A17C-D86B-B9F5-B9B1-62F1F16BF434}"/>
              </a:ext>
            </a:extLst>
          </p:cNvPr>
          <p:cNvSpPr/>
          <p:nvPr/>
        </p:nvSpPr>
        <p:spPr>
          <a:xfrm>
            <a:off x="1097280" y="5352675"/>
            <a:ext cx="6859096" cy="1138773"/>
          </a:xfrm>
          <a:prstGeom prst="rect">
            <a:avLst/>
          </a:prstGeom>
        </p:spPr>
        <p:txBody>
          <a:bodyPr wrap="square">
            <a:spAutoFit/>
          </a:bodyPr>
          <a:lstStyle/>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Excellence, Endeavour, Equanimity</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TextBox 7">
            <a:extLst>
              <a:ext uri="{FF2B5EF4-FFF2-40B4-BE49-F238E27FC236}">
                <a16:creationId xmlns:a16="http://schemas.microsoft.com/office/drawing/2014/main" id="{265EB917-57B8-6676-5D75-FEE758A6010F}"/>
              </a:ext>
            </a:extLst>
          </p:cNvPr>
          <p:cNvSpPr txBox="1"/>
          <p:nvPr/>
        </p:nvSpPr>
        <p:spPr>
          <a:xfrm>
            <a:off x="1259632" y="397044"/>
            <a:ext cx="6859096" cy="584775"/>
          </a:xfrm>
          <a:prstGeom prst="rect">
            <a:avLst/>
          </a:prstGeom>
          <a:noFill/>
        </p:spPr>
        <p:txBody>
          <a:bodyPr wrap="square" rtlCol="0">
            <a:spAutoFit/>
          </a:bodyPr>
          <a:lstStyle/>
          <a:p>
            <a:pPr algn="ctr"/>
            <a:r>
              <a:rPr lang="en-GB" sz="3200" b="1" u="sng" dirty="0">
                <a:latin typeface="Century Gothic" panose="020B0502020202020204" pitchFamily="34" charset="0"/>
              </a:rPr>
              <a:t>Meet the Attendance Team</a:t>
            </a:r>
          </a:p>
        </p:txBody>
      </p:sp>
      <p:graphicFrame>
        <p:nvGraphicFramePr>
          <p:cNvPr id="3" name="Table 2">
            <a:extLst>
              <a:ext uri="{FF2B5EF4-FFF2-40B4-BE49-F238E27FC236}">
                <a16:creationId xmlns:a16="http://schemas.microsoft.com/office/drawing/2014/main" id="{CB6EF1C0-E2B8-62D2-4A63-CD459AA8CAB7}"/>
              </a:ext>
            </a:extLst>
          </p:cNvPr>
          <p:cNvGraphicFramePr>
            <a:graphicFrameLocks noGrp="1"/>
          </p:cNvGraphicFramePr>
          <p:nvPr>
            <p:extLst>
              <p:ext uri="{D42A27DB-BD31-4B8C-83A1-F6EECF244321}">
                <p14:modId xmlns:p14="http://schemas.microsoft.com/office/powerpoint/2010/main" val="3681606053"/>
              </p:ext>
            </p:extLst>
          </p:nvPr>
        </p:nvGraphicFramePr>
        <p:xfrm>
          <a:off x="1958543" y="1142618"/>
          <a:ext cx="5136570" cy="2142366"/>
        </p:xfrm>
        <a:graphic>
          <a:graphicData uri="http://schemas.openxmlformats.org/drawingml/2006/table">
            <a:tbl>
              <a:tblPr firstRow="1" firstCol="1" bandRow="1"/>
              <a:tblGrid>
                <a:gridCol w="2568286">
                  <a:extLst>
                    <a:ext uri="{9D8B030D-6E8A-4147-A177-3AD203B41FA5}">
                      <a16:colId xmlns:a16="http://schemas.microsoft.com/office/drawing/2014/main" val="3563095956"/>
                    </a:ext>
                  </a:extLst>
                </a:gridCol>
                <a:gridCol w="2568284">
                  <a:extLst>
                    <a:ext uri="{9D8B030D-6E8A-4147-A177-3AD203B41FA5}">
                      <a16:colId xmlns:a16="http://schemas.microsoft.com/office/drawing/2014/main" val="3948838713"/>
                    </a:ext>
                  </a:extLst>
                </a:gridCol>
              </a:tblGrid>
              <a:tr h="2142366">
                <a:tc>
                  <a:txBody>
                    <a:bodyPr/>
                    <a:lstStyle/>
                    <a:p>
                      <a:pPr algn="ctr">
                        <a:lnSpc>
                          <a:spcPct val="113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Miss Elliott</a:t>
                      </a:r>
                    </a:p>
                    <a:p>
                      <a:pPr algn="ctr">
                        <a:lnSpc>
                          <a:spcPct val="113000"/>
                        </a:lnSpc>
                        <a:spcAft>
                          <a:spcPts val="0"/>
                        </a:spcAft>
                      </a:pPr>
                      <a:r>
                        <a:rPr lang="en-GB" sz="1400" b="1" kern="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Senior Attendance Champion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3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Mrs Chilton</a:t>
                      </a:r>
                    </a:p>
                    <a:p>
                      <a:pPr algn="ctr">
                        <a:lnSpc>
                          <a:spcPct val="113000"/>
                        </a:lnSpc>
                        <a:spcAft>
                          <a:spcPts val="0"/>
                        </a:spcAft>
                      </a:pPr>
                      <a:r>
                        <a:rPr lang="en-GB" sz="1400" b="1" kern="1200" dirty="0">
                          <a:solidFill>
                            <a:schemeClr val="tx1"/>
                          </a:solidFill>
                          <a:effectLst/>
                          <a:latin typeface="+mn-lt"/>
                          <a:ea typeface="+mn-ea"/>
                          <a:cs typeface="+mn-cs"/>
                        </a:rPr>
                        <a:t>Attendance Officer</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84765519"/>
                  </a:ext>
                </a:extLst>
              </a:tr>
            </a:tbl>
          </a:graphicData>
        </a:graphic>
      </p:graphicFrame>
      <p:pic>
        <p:nvPicPr>
          <p:cNvPr id="17" name="Picture 16" descr="A person with long hair smiling&#10;&#10;Description automatically generated">
            <a:extLst>
              <a:ext uri="{FF2B5EF4-FFF2-40B4-BE49-F238E27FC236}">
                <a16:creationId xmlns:a16="http://schemas.microsoft.com/office/drawing/2014/main" id="{CFCB9BB8-9410-61F6-A9E3-6210A3CCFDB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64711" y="1727087"/>
            <a:ext cx="1440160" cy="1440160"/>
          </a:xfrm>
          <a:prstGeom prst="rect">
            <a:avLst/>
          </a:prstGeom>
        </p:spPr>
      </p:pic>
      <p:pic>
        <p:nvPicPr>
          <p:cNvPr id="2" name="Picture 1">
            <a:extLst>
              <a:ext uri="{FF2B5EF4-FFF2-40B4-BE49-F238E27FC236}">
                <a16:creationId xmlns:a16="http://schemas.microsoft.com/office/drawing/2014/main" id="{C4F8AE06-0353-50A8-B0FF-0A4F652D4517}"/>
              </a:ext>
            </a:extLst>
          </p:cNvPr>
          <p:cNvPicPr>
            <a:picLocks noChangeAspect="1"/>
          </p:cNvPicPr>
          <p:nvPr/>
        </p:nvPicPr>
        <p:blipFill>
          <a:blip r:embed="rId5"/>
          <a:stretch>
            <a:fillRect/>
          </a:stretch>
        </p:blipFill>
        <p:spPr>
          <a:xfrm>
            <a:off x="5104009" y="1727087"/>
            <a:ext cx="1444155" cy="1440160"/>
          </a:xfrm>
          <a:prstGeom prst="rect">
            <a:avLst/>
          </a:prstGeom>
        </p:spPr>
      </p:pic>
    </p:spTree>
    <p:extLst>
      <p:ext uri="{BB962C8B-B14F-4D97-AF65-F5344CB8AC3E}">
        <p14:creationId xmlns:p14="http://schemas.microsoft.com/office/powerpoint/2010/main" val="42128108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9669" y="223058"/>
            <a:ext cx="8684662" cy="6411884"/>
          </a:xfrm>
          <a:prstGeom prst="rect">
            <a:avLst/>
          </a:prstGeom>
          <a:ln w="76200">
            <a:solidFill>
              <a:schemeClr val="accent2"/>
            </a:solidFill>
          </a:ln>
        </p:spPr>
        <p:style>
          <a:lnRef idx="2">
            <a:schemeClr val="accent3"/>
          </a:lnRef>
          <a:fillRef idx="1">
            <a:schemeClr val="lt1"/>
          </a:fillRef>
          <a:effectRef idx="0">
            <a:schemeClr val="accent3"/>
          </a:effectRef>
          <a:fontRef idx="minor">
            <a:schemeClr val="dk1"/>
          </a:fontRef>
        </p:style>
        <p:txBody>
          <a:bodyPr rtlCol="0" anchor="ctr"/>
          <a:lstStyle/>
          <a:p>
            <a:endParaRPr lang="en-GB" sz="3200" b="1" u="sng" dirty="0">
              <a:solidFill>
                <a:schemeClr val="tx1"/>
              </a:solidFill>
              <a:latin typeface="Century Gothic" panose="020B0502020202020204"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56376" y="5681908"/>
            <a:ext cx="737102" cy="790775"/>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706" y="5805264"/>
            <a:ext cx="437040" cy="597716"/>
          </a:xfrm>
          <a:prstGeom prst="rect">
            <a:avLst/>
          </a:prstGeom>
        </p:spPr>
      </p:pic>
      <p:sp>
        <p:nvSpPr>
          <p:cNvPr id="7" name="Rectangle 6"/>
          <p:cNvSpPr/>
          <p:nvPr/>
        </p:nvSpPr>
        <p:spPr>
          <a:xfrm>
            <a:off x="1097280" y="5352675"/>
            <a:ext cx="6859096" cy="1138773"/>
          </a:xfrm>
          <a:prstGeom prst="rect">
            <a:avLst/>
          </a:prstGeom>
        </p:spPr>
        <p:txBody>
          <a:bodyPr wrap="square">
            <a:spAutoFit/>
          </a:bodyPr>
          <a:lstStyle/>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Excellence, Endeavour, Equanimity</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pic>
        <p:nvPicPr>
          <p:cNvPr id="9" name="Picture 8">
            <a:extLst>
              <a:ext uri="{FF2B5EF4-FFF2-40B4-BE49-F238E27FC236}">
                <a16:creationId xmlns:a16="http://schemas.microsoft.com/office/drawing/2014/main" id="{7A4393BC-1E9E-2C5B-D7C2-EAB20A5532F5}"/>
              </a:ext>
            </a:extLst>
          </p:cNvPr>
          <p:cNvPicPr>
            <a:picLocks noChangeAspect="1"/>
          </p:cNvPicPr>
          <p:nvPr/>
        </p:nvPicPr>
        <p:blipFill>
          <a:blip r:embed="rId4"/>
          <a:stretch>
            <a:fillRect/>
          </a:stretch>
        </p:blipFill>
        <p:spPr>
          <a:xfrm>
            <a:off x="4716015" y="999715"/>
            <a:ext cx="3360299" cy="4537622"/>
          </a:xfrm>
          <a:prstGeom prst="rect">
            <a:avLst/>
          </a:prstGeom>
        </p:spPr>
      </p:pic>
      <p:sp>
        <p:nvSpPr>
          <p:cNvPr id="2" name="TextBox 1">
            <a:extLst>
              <a:ext uri="{FF2B5EF4-FFF2-40B4-BE49-F238E27FC236}">
                <a16:creationId xmlns:a16="http://schemas.microsoft.com/office/drawing/2014/main" id="{01213798-6E58-D483-1AC7-D1CCA12DCAC4}"/>
              </a:ext>
            </a:extLst>
          </p:cNvPr>
          <p:cNvSpPr txBox="1"/>
          <p:nvPr/>
        </p:nvSpPr>
        <p:spPr>
          <a:xfrm>
            <a:off x="2082388" y="397044"/>
            <a:ext cx="4888879" cy="584775"/>
          </a:xfrm>
          <a:prstGeom prst="rect">
            <a:avLst/>
          </a:prstGeom>
          <a:noFill/>
        </p:spPr>
        <p:txBody>
          <a:bodyPr wrap="square" rtlCol="0">
            <a:spAutoFit/>
          </a:bodyPr>
          <a:lstStyle/>
          <a:p>
            <a:pPr algn="ctr"/>
            <a:r>
              <a:rPr lang="en-GB" sz="3200" b="1" u="sng" dirty="0">
                <a:latin typeface="Century Gothic" panose="020B0502020202020204" pitchFamily="34" charset="0"/>
              </a:rPr>
              <a:t>A typical day in EYFS</a:t>
            </a:r>
          </a:p>
        </p:txBody>
      </p:sp>
      <p:pic>
        <p:nvPicPr>
          <p:cNvPr id="8" name="Picture 7">
            <a:extLst>
              <a:ext uri="{FF2B5EF4-FFF2-40B4-BE49-F238E27FC236}">
                <a16:creationId xmlns:a16="http://schemas.microsoft.com/office/drawing/2014/main" id="{2FC47ADB-9B01-3DCD-692B-E1077525595F}"/>
              </a:ext>
            </a:extLst>
          </p:cNvPr>
          <p:cNvPicPr>
            <a:picLocks noChangeAspect="1"/>
          </p:cNvPicPr>
          <p:nvPr/>
        </p:nvPicPr>
        <p:blipFill>
          <a:blip r:embed="rId5"/>
          <a:stretch>
            <a:fillRect/>
          </a:stretch>
        </p:blipFill>
        <p:spPr>
          <a:xfrm>
            <a:off x="1067685" y="971214"/>
            <a:ext cx="3181713" cy="4566123"/>
          </a:xfrm>
          <a:prstGeom prst="rect">
            <a:avLst/>
          </a:prstGeom>
        </p:spPr>
      </p:pic>
    </p:spTree>
    <p:extLst>
      <p:ext uri="{BB962C8B-B14F-4D97-AF65-F5344CB8AC3E}">
        <p14:creationId xmlns:p14="http://schemas.microsoft.com/office/powerpoint/2010/main" val="22556435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7818" y="232756"/>
            <a:ext cx="8684662" cy="6411884"/>
          </a:xfrm>
          <a:prstGeom prst="rect">
            <a:avLst/>
          </a:prstGeom>
          <a:ln w="76200">
            <a:solidFill>
              <a:schemeClr val="accent2"/>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56376" y="5681908"/>
            <a:ext cx="737102" cy="790775"/>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706" y="5805264"/>
            <a:ext cx="437040" cy="597716"/>
          </a:xfrm>
          <a:prstGeom prst="rect">
            <a:avLst/>
          </a:prstGeom>
        </p:spPr>
      </p:pic>
      <p:sp>
        <p:nvSpPr>
          <p:cNvPr id="7" name="Rectangle 6"/>
          <p:cNvSpPr/>
          <p:nvPr/>
        </p:nvSpPr>
        <p:spPr>
          <a:xfrm>
            <a:off x="1097280" y="5352675"/>
            <a:ext cx="6859096" cy="1138773"/>
          </a:xfrm>
          <a:prstGeom prst="rect">
            <a:avLst/>
          </a:prstGeom>
        </p:spPr>
        <p:txBody>
          <a:bodyPr wrap="square">
            <a:spAutoFit/>
          </a:bodyPr>
          <a:lstStyle/>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Excellence, Endeavour, Equanimity</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TextBox 7"/>
          <p:cNvSpPr txBox="1"/>
          <p:nvPr/>
        </p:nvSpPr>
        <p:spPr>
          <a:xfrm>
            <a:off x="2461917" y="424047"/>
            <a:ext cx="4176464" cy="584775"/>
          </a:xfrm>
          <a:prstGeom prst="rect">
            <a:avLst/>
          </a:prstGeom>
          <a:noFill/>
        </p:spPr>
        <p:txBody>
          <a:bodyPr wrap="square" rtlCol="0">
            <a:spAutoFit/>
          </a:bodyPr>
          <a:lstStyle/>
          <a:p>
            <a:pPr algn="ctr"/>
            <a:r>
              <a:rPr lang="en-GB" sz="3200" b="1" u="sng" dirty="0">
                <a:latin typeface="Century Gothic" panose="020B0502020202020204" pitchFamily="34" charset="0"/>
              </a:rPr>
              <a:t>What is the EYFS?</a:t>
            </a:r>
          </a:p>
        </p:txBody>
      </p:sp>
      <p:pic>
        <p:nvPicPr>
          <p:cNvPr id="2050" name="Picture 2" descr="See the source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27557" y="1564233"/>
            <a:ext cx="6768752" cy="3307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47466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4" name="Rectangle 3"/>
          <p:cNvSpPr/>
          <p:nvPr/>
        </p:nvSpPr>
        <p:spPr>
          <a:xfrm>
            <a:off x="207818" y="232756"/>
            <a:ext cx="8684662" cy="6411884"/>
          </a:xfrm>
          <a:prstGeom prst="rect">
            <a:avLst/>
          </a:prstGeom>
          <a:ln w="76200">
            <a:solidFill>
              <a:schemeClr val="accent2"/>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56376" y="5681908"/>
            <a:ext cx="737102" cy="790775"/>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706" y="5805264"/>
            <a:ext cx="437040" cy="597716"/>
          </a:xfrm>
          <a:prstGeom prst="rect">
            <a:avLst/>
          </a:prstGeom>
        </p:spPr>
      </p:pic>
      <p:sp>
        <p:nvSpPr>
          <p:cNvPr id="7" name="Rectangle 6"/>
          <p:cNvSpPr/>
          <p:nvPr/>
        </p:nvSpPr>
        <p:spPr>
          <a:xfrm>
            <a:off x="1097280" y="5352675"/>
            <a:ext cx="6859096" cy="1138773"/>
          </a:xfrm>
          <a:prstGeom prst="rect">
            <a:avLst/>
          </a:prstGeom>
        </p:spPr>
        <p:txBody>
          <a:bodyPr wrap="square">
            <a:spAutoFit/>
          </a:bodyPr>
          <a:lstStyle/>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Excellence, Endeavour, Equanimity</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9" name="TextBox 8"/>
          <p:cNvSpPr txBox="1"/>
          <p:nvPr/>
        </p:nvSpPr>
        <p:spPr>
          <a:xfrm>
            <a:off x="539552" y="534041"/>
            <a:ext cx="8177742" cy="584775"/>
          </a:xfrm>
          <a:prstGeom prst="rect">
            <a:avLst/>
          </a:prstGeom>
          <a:noFill/>
        </p:spPr>
        <p:txBody>
          <a:bodyPr wrap="square" rtlCol="0">
            <a:spAutoFit/>
          </a:bodyPr>
          <a:lstStyle/>
          <a:p>
            <a:pPr algn="ctr"/>
            <a:r>
              <a:rPr lang="en-GB" sz="3200" b="1" u="sng" dirty="0">
                <a:latin typeface="Century Gothic" panose="020B0502020202020204" pitchFamily="34" charset="0"/>
              </a:rPr>
              <a:t>What are the areas of learning in EYFS?</a:t>
            </a:r>
          </a:p>
        </p:txBody>
      </p:sp>
      <p:pic>
        <p:nvPicPr>
          <p:cNvPr id="3076" name="Picture 4">
            <a:extLst>
              <a:ext uri="{FF2B5EF4-FFF2-40B4-BE49-F238E27FC236}">
                <a16:creationId xmlns:a16="http://schemas.microsoft.com/office/drawing/2014/main" id="{1E3DE7DB-BEF2-87CC-AB51-35F7C6AACB06}"/>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5000" t="8299" r="8263" b="12123"/>
          <a:stretch/>
        </p:blipFill>
        <p:spPr bwMode="auto">
          <a:xfrm>
            <a:off x="1187624" y="1049014"/>
            <a:ext cx="7200800" cy="46715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02057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7818" y="232756"/>
            <a:ext cx="8684662" cy="6411884"/>
          </a:xfrm>
          <a:prstGeom prst="rect">
            <a:avLst/>
          </a:prstGeom>
          <a:ln w="76200">
            <a:solidFill>
              <a:schemeClr val="accent2"/>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dirty="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56376" y="5681908"/>
            <a:ext cx="737102" cy="790775"/>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6706" y="5805264"/>
            <a:ext cx="437040" cy="597716"/>
          </a:xfrm>
          <a:prstGeom prst="rect">
            <a:avLst/>
          </a:prstGeom>
        </p:spPr>
      </p:pic>
      <p:sp>
        <p:nvSpPr>
          <p:cNvPr id="7" name="Rectangle 6"/>
          <p:cNvSpPr/>
          <p:nvPr/>
        </p:nvSpPr>
        <p:spPr>
          <a:xfrm>
            <a:off x="1097280" y="5352675"/>
            <a:ext cx="6859096" cy="1138773"/>
          </a:xfrm>
          <a:prstGeom prst="rect">
            <a:avLst/>
          </a:prstGeom>
        </p:spPr>
        <p:txBody>
          <a:bodyPr wrap="square">
            <a:spAutoFit/>
          </a:bodyPr>
          <a:lstStyle/>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Excellence, Endeavour, Equanimity</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TextBox 7"/>
          <p:cNvSpPr txBox="1"/>
          <p:nvPr/>
        </p:nvSpPr>
        <p:spPr>
          <a:xfrm>
            <a:off x="1970544" y="332656"/>
            <a:ext cx="5112568" cy="584775"/>
          </a:xfrm>
          <a:prstGeom prst="rect">
            <a:avLst/>
          </a:prstGeom>
          <a:noFill/>
        </p:spPr>
        <p:txBody>
          <a:bodyPr wrap="square" rtlCol="0">
            <a:spAutoFit/>
          </a:bodyPr>
          <a:lstStyle/>
          <a:p>
            <a:pPr algn="ctr"/>
            <a:r>
              <a:rPr lang="en-GB" sz="3200" b="1" u="sng" dirty="0">
                <a:latin typeface="Century Gothic" panose="020B0502020202020204" pitchFamily="34" charset="0"/>
              </a:rPr>
              <a:t>Lunch choices</a:t>
            </a:r>
          </a:p>
        </p:txBody>
      </p:sp>
      <p:sp>
        <p:nvSpPr>
          <p:cNvPr id="10" name="Content Placeholder 2"/>
          <p:cNvSpPr>
            <a:spLocks noGrp="1"/>
          </p:cNvSpPr>
          <p:nvPr>
            <p:ph idx="1"/>
          </p:nvPr>
        </p:nvSpPr>
        <p:spPr>
          <a:xfrm>
            <a:off x="435349" y="1359368"/>
            <a:ext cx="8229600" cy="4150583"/>
          </a:xfrm>
        </p:spPr>
        <p:txBody>
          <a:bodyPr>
            <a:normAutofit/>
          </a:bodyPr>
          <a:lstStyle/>
          <a:p>
            <a:endParaRPr lang="en-GB" dirty="0"/>
          </a:p>
          <a:p>
            <a:endParaRPr lang="en-GB" dirty="0"/>
          </a:p>
          <a:p>
            <a:pPr marL="0" indent="0">
              <a:buNone/>
            </a:pPr>
            <a:endParaRPr lang="en-GB" dirty="0"/>
          </a:p>
          <a:p>
            <a:pPr marL="0" indent="0">
              <a:buNone/>
            </a:pPr>
            <a:endParaRPr lang="en-GB" dirty="0"/>
          </a:p>
          <a:p>
            <a:pPr marL="0" indent="0">
              <a:buNone/>
            </a:pPr>
            <a:endParaRPr lang="en-GB" dirty="0"/>
          </a:p>
        </p:txBody>
      </p:sp>
      <p:sp>
        <p:nvSpPr>
          <p:cNvPr id="9" name="Content Placeholder 4"/>
          <p:cNvSpPr txBox="1">
            <a:spLocks/>
          </p:cNvSpPr>
          <p:nvPr/>
        </p:nvSpPr>
        <p:spPr>
          <a:xfrm>
            <a:off x="412028" y="1037439"/>
            <a:ext cx="8229600" cy="4525963"/>
          </a:xfrm>
          <a:prstGeom prst="rect">
            <a:avLst/>
          </a:prstGeom>
        </p:spPr>
        <p:txBody>
          <a:bodyPr vert="horz" lIns="91440" tIns="45720" rIns="91440" bIns="45720" rtlCol="0" anchor="t">
            <a:normAutofit lnSpcReduction="1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endParaRPr lang="en-GB" b="1" dirty="0"/>
          </a:p>
          <a:p>
            <a:pPr marL="0" indent="0" algn="ctr">
              <a:buNone/>
            </a:pPr>
            <a:r>
              <a:rPr lang="en-GB" b="1" dirty="0"/>
              <a:t>School Dinners </a:t>
            </a:r>
          </a:p>
          <a:p>
            <a:pPr marL="0" indent="0" algn="ctr">
              <a:buNone/>
            </a:pPr>
            <a:r>
              <a:rPr lang="en-GB" i="1" dirty="0"/>
              <a:t>    Free for Rec, Year 1 &amp; 2</a:t>
            </a:r>
          </a:p>
          <a:p>
            <a:pPr marL="0" indent="0" algn="ctr">
              <a:buNone/>
            </a:pPr>
            <a:r>
              <a:rPr lang="en-GB" dirty="0">
                <a:solidFill>
                  <a:srgbClr val="FF0000"/>
                </a:solidFill>
              </a:rPr>
              <a:t>School Dinners in Nursery must be paid for</a:t>
            </a:r>
            <a:endParaRPr lang="en-GB" dirty="0">
              <a:solidFill>
                <a:srgbClr val="FF0000"/>
              </a:solidFill>
              <a:ea typeface="Calibri"/>
              <a:cs typeface="Calibri"/>
            </a:endParaRPr>
          </a:p>
          <a:p>
            <a:pPr marL="0" indent="0" algn="ctr">
              <a:buNone/>
            </a:pPr>
            <a:r>
              <a:rPr lang="en-GB" i="1" dirty="0"/>
              <a:t>Or</a:t>
            </a:r>
          </a:p>
          <a:p>
            <a:pPr marL="0" indent="0" algn="ctr">
              <a:buNone/>
            </a:pPr>
            <a:r>
              <a:rPr lang="en-GB" b="1" dirty="0"/>
              <a:t>Packed Lunch</a:t>
            </a:r>
          </a:p>
          <a:p>
            <a:pPr marL="0" indent="0" algn="ctr">
              <a:buNone/>
            </a:pPr>
            <a:endParaRPr lang="en-GB" b="1" dirty="0"/>
          </a:p>
          <a:p>
            <a:pPr marL="0" indent="0">
              <a:buNone/>
            </a:pPr>
            <a:endParaRPr lang="en-GB" sz="1000" b="1" dirty="0"/>
          </a:p>
          <a:p>
            <a:pPr marL="0" indent="0" algn="ctr">
              <a:buNone/>
            </a:pPr>
            <a:r>
              <a:rPr lang="en-GB" b="1" dirty="0"/>
              <a:t>Please visit our lunch providers today</a:t>
            </a:r>
          </a:p>
        </p:txBody>
      </p:sp>
      <p:pic>
        <p:nvPicPr>
          <p:cNvPr id="12" name="Picture 11">
            <a:extLst>
              <a:ext uri="{FF2B5EF4-FFF2-40B4-BE49-F238E27FC236}">
                <a16:creationId xmlns:a16="http://schemas.microsoft.com/office/drawing/2014/main" id="{B2927CF9-D572-B3D5-D52F-54F5C3F66F8C}"/>
              </a:ext>
            </a:extLst>
          </p:cNvPr>
          <p:cNvPicPr>
            <a:picLocks noChangeAspect="1"/>
          </p:cNvPicPr>
          <p:nvPr/>
        </p:nvPicPr>
        <p:blipFill>
          <a:blip r:embed="rId5"/>
          <a:stretch>
            <a:fillRect/>
          </a:stretch>
        </p:blipFill>
        <p:spPr>
          <a:xfrm>
            <a:off x="6547160" y="3195999"/>
            <a:ext cx="1657581" cy="1714739"/>
          </a:xfrm>
          <a:prstGeom prst="rect">
            <a:avLst/>
          </a:prstGeom>
        </p:spPr>
      </p:pic>
      <p:pic>
        <p:nvPicPr>
          <p:cNvPr id="1026" name="Picture 2" descr="Aspens Services Ltd | LinkedIn">
            <a:extLst>
              <a:ext uri="{FF2B5EF4-FFF2-40B4-BE49-F238E27FC236}">
                <a16:creationId xmlns:a16="http://schemas.microsoft.com/office/drawing/2014/main" id="{866AA5C7-8135-1D1E-A2A2-0A03D42494E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5349" y="428954"/>
            <a:ext cx="19050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12156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AF532C-9539-755F-1867-4038D0C3C13F}"/>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FC440F87-AAD4-286B-EC45-D0F58494E6FF}"/>
              </a:ext>
            </a:extLst>
          </p:cNvPr>
          <p:cNvSpPr/>
          <p:nvPr/>
        </p:nvSpPr>
        <p:spPr>
          <a:xfrm>
            <a:off x="207818" y="232756"/>
            <a:ext cx="8684662" cy="6411884"/>
          </a:xfrm>
          <a:prstGeom prst="rect">
            <a:avLst/>
          </a:prstGeom>
          <a:ln w="76200">
            <a:solidFill>
              <a:schemeClr val="accent2"/>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dirty="0"/>
          </a:p>
        </p:txBody>
      </p:sp>
      <p:pic>
        <p:nvPicPr>
          <p:cNvPr id="5" name="Picture 4">
            <a:extLst>
              <a:ext uri="{FF2B5EF4-FFF2-40B4-BE49-F238E27FC236}">
                <a16:creationId xmlns:a16="http://schemas.microsoft.com/office/drawing/2014/main" id="{F4663D85-95F6-7678-F428-7243232C3FF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56376" y="5681908"/>
            <a:ext cx="737102" cy="790775"/>
          </a:xfrm>
          <a:prstGeom prst="rect">
            <a:avLst/>
          </a:prstGeom>
        </p:spPr>
      </p:pic>
      <p:pic>
        <p:nvPicPr>
          <p:cNvPr id="6" name="Picture 5">
            <a:extLst>
              <a:ext uri="{FF2B5EF4-FFF2-40B4-BE49-F238E27FC236}">
                <a16:creationId xmlns:a16="http://schemas.microsoft.com/office/drawing/2014/main" id="{A22710C1-D89F-0F34-42CE-527E2CCB902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6706" y="5805264"/>
            <a:ext cx="437040" cy="597716"/>
          </a:xfrm>
          <a:prstGeom prst="rect">
            <a:avLst/>
          </a:prstGeom>
        </p:spPr>
      </p:pic>
      <p:sp>
        <p:nvSpPr>
          <p:cNvPr id="7" name="Rectangle 6">
            <a:extLst>
              <a:ext uri="{FF2B5EF4-FFF2-40B4-BE49-F238E27FC236}">
                <a16:creationId xmlns:a16="http://schemas.microsoft.com/office/drawing/2014/main" id="{E950F017-90C5-2781-FA54-06F446738767}"/>
              </a:ext>
            </a:extLst>
          </p:cNvPr>
          <p:cNvSpPr/>
          <p:nvPr/>
        </p:nvSpPr>
        <p:spPr>
          <a:xfrm>
            <a:off x="1097280" y="5352675"/>
            <a:ext cx="6859096" cy="1138773"/>
          </a:xfrm>
          <a:prstGeom prst="rect">
            <a:avLst/>
          </a:prstGeom>
        </p:spPr>
        <p:txBody>
          <a:bodyPr wrap="square">
            <a:spAutoFit/>
          </a:bodyPr>
          <a:lstStyle/>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Excellence, Endeavour, Equanimity</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10" name="Content Placeholder 2">
            <a:extLst>
              <a:ext uri="{FF2B5EF4-FFF2-40B4-BE49-F238E27FC236}">
                <a16:creationId xmlns:a16="http://schemas.microsoft.com/office/drawing/2014/main" id="{B9709334-7F14-D5E8-37E9-69A65644A5AC}"/>
              </a:ext>
            </a:extLst>
          </p:cNvPr>
          <p:cNvSpPr>
            <a:spLocks noGrp="1"/>
          </p:cNvSpPr>
          <p:nvPr>
            <p:ph idx="1"/>
          </p:nvPr>
        </p:nvSpPr>
        <p:spPr>
          <a:xfrm>
            <a:off x="435349" y="1359368"/>
            <a:ext cx="8229600" cy="4150583"/>
          </a:xfrm>
        </p:spPr>
        <p:txBody>
          <a:bodyPr>
            <a:normAutofit/>
          </a:bodyPr>
          <a:lstStyle/>
          <a:p>
            <a:endParaRPr lang="en-GB" dirty="0"/>
          </a:p>
          <a:p>
            <a:endParaRPr lang="en-GB" dirty="0"/>
          </a:p>
          <a:p>
            <a:pPr marL="0" indent="0">
              <a:buNone/>
            </a:pPr>
            <a:endParaRPr lang="en-GB" dirty="0"/>
          </a:p>
          <a:p>
            <a:pPr marL="0" indent="0">
              <a:buNone/>
            </a:pPr>
            <a:endParaRPr lang="en-GB" dirty="0"/>
          </a:p>
          <a:p>
            <a:pPr marL="0" indent="0">
              <a:buNone/>
            </a:pPr>
            <a:endParaRPr lang="en-GB" dirty="0"/>
          </a:p>
        </p:txBody>
      </p:sp>
      <p:sp>
        <p:nvSpPr>
          <p:cNvPr id="9" name="Content Placeholder 4">
            <a:extLst>
              <a:ext uri="{FF2B5EF4-FFF2-40B4-BE49-F238E27FC236}">
                <a16:creationId xmlns:a16="http://schemas.microsoft.com/office/drawing/2014/main" id="{5B00B0F5-1D98-9312-520E-C828E202AC8B}"/>
              </a:ext>
            </a:extLst>
          </p:cNvPr>
          <p:cNvSpPr txBox="1">
            <a:spLocks/>
          </p:cNvSpPr>
          <p:nvPr/>
        </p:nvSpPr>
        <p:spPr>
          <a:xfrm>
            <a:off x="412028" y="1037439"/>
            <a:ext cx="8229600" cy="4525963"/>
          </a:xfrm>
          <a:prstGeom prst="rect">
            <a:avLst/>
          </a:prstGeom>
        </p:spPr>
        <p:txBody>
          <a:bodyPr vert="horz" lIns="91440" tIns="45720" rIns="91440" bIns="45720" rtlCol="0" anchor="t">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endParaRPr lang="en-GB" b="1" dirty="0"/>
          </a:p>
        </p:txBody>
      </p:sp>
      <p:pic>
        <p:nvPicPr>
          <p:cNvPr id="11" name="Picture 10">
            <a:extLst>
              <a:ext uri="{FF2B5EF4-FFF2-40B4-BE49-F238E27FC236}">
                <a16:creationId xmlns:a16="http://schemas.microsoft.com/office/drawing/2014/main" id="{AEBD83B5-A833-E62A-6336-2644B25CC2B6}"/>
              </a:ext>
            </a:extLst>
          </p:cNvPr>
          <p:cNvPicPr>
            <a:picLocks noChangeAspect="1"/>
          </p:cNvPicPr>
          <p:nvPr/>
        </p:nvPicPr>
        <p:blipFill>
          <a:blip r:embed="rId5"/>
          <a:stretch>
            <a:fillRect/>
          </a:stretch>
        </p:blipFill>
        <p:spPr>
          <a:xfrm>
            <a:off x="388707" y="312672"/>
            <a:ext cx="8172400" cy="5250730"/>
          </a:xfrm>
          <a:prstGeom prst="rect">
            <a:avLst/>
          </a:prstGeom>
        </p:spPr>
      </p:pic>
    </p:spTree>
    <p:extLst>
      <p:ext uri="{BB962C8B-B14F-4D97-AF65-F5344CB8AC3E}">
        <p14:creationId xmlns:p14="http://schemas.microsoft.com/office/powerpoint/2010/main" val="11130518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7818" y="232756"/>
            <a:ext cx="8684662" cy="6411884"/>
          </a:xfrm>
          <a:prstGeom prst="rect">
            <a:avLst/>
          </a:prstGeom>
          <a:ln w="76200">
            <a:solidFill>
              <a:schemeClr val="accent2"/>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56376" y="5681908"/>
            <a:ext cx="737102" cy="790775"/>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706" y="5805264"/>
            <a:ext cx="437040" cy="597716"/>
          </a:xfrm>
          <a:prstGeom prst="rect">
            <a:avLst/>
          </a:prstGeom>
        </p:spPr>
      </p:pic>
      <p:sp>
        <p:nvSpPr>
          <p:cNvPr id="7" name="Rectangle 6"/>
          <p:cNvSpPr/>
          <p:nvPr/>
        </p:nvSpPr>
        <p:spPr>
          <a:xfrm>
            <a:off x="1097280" y="5352675"/>
            <a:ext cx="6859096" cy="1138773"/>
          </a:xfrm>
          <a:prstGeom prst="rect">
            <a:avLst/>
          </a:prstGeom>
        </p:spPr>
        <p:txBody>
          <a:bodyPr wrap="square">
            <a:spAutoFit/>
          </a:bodyPr>
          <a:lstStyle/>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Excellence, Endeavour, Equanimity</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TextBox 7"/>
          <p:cNvSpPr txBox="1"/>
          <p:nvPr/>
        </p:nvSpPr>
        <p:spPr>
          <a:xfrm>
            <a:off x="1970544" y="332656"/>
            <a:ext cx="5112568" cy="584775"/>
          </a:xfrm>
          <a:prstGeom prst="rect">
            <a:avLst/>
          </a:prstGeom>
          <a:noFill/>
        </p:spPr>
        <p:txBody>
          <a:bodyPr wrap="square" rtlCol="0">
            <a:spAutoFit/>
          </a:bodyPr>
          <a:lstStyle/>
          <a:p>
            <a:pPr algn="ctr"/>
            <a:r>
              <a:rPr lang="en-GB" sz="3200" b="1" u="sng" dirty="0">
                <a:latin typeface="Century Gothic" panose="020B0502020202020204" pitchFamily="34" charset="0"/>
              </a:rPr>
              <a:t>Uniform</a:t>
            </a:r>
            <a:endParaRPr lang="en-GB" sz="2800" b="1" u="sng" dirty="0">
              <a:latin typeface="Century Gothic" panose="020B0502020202020204" pitchFamily="34" charset="0"/>
            </a:endParaRPr>
          </a:p>
        </p:txBody>
      </p:sp>
      <p:sp>
        <p:nvSpPr>
          <p:cNvPr id="11" name="Content Placeholder 2"/>
          <p:cNvSpPr txBox="1">
            <a:spLocks/>
          </p:cNvSpPr>
          <p:nvPr/>
        </p:nvSpPr>
        <p:spPr>
          <a:xfrm>
            <a:off x="760630" y="1744638"/>
            <a:ext cx="8064897" cy="487537"/>
          </a:xfrm>
          <a:prstGeom prst="rect">
            <a:avLst/>
          </a:prstGeom>
        </p:spPr>
        <p:txBody>
          <a:bodyPr vert="horz" lIns="91440" tIns="45720" rIns="91440" bIns="45720" rtlCol="0">
            <a:normAutofit fontScale="250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endParaRPr lang="en-GB" sz="8000" b="1" dirty="0">
              <a:latin typeface="Century Gothic" panose="020B0502020202020204" pitchFamily="34" charset="0"/>
            </a:endParaRPr>
          </a:p>
          <a:p>
            <a:endParaRPr lang="en-GB" sz="8000" b="1" dirty="0">
              <a:latin typeface="Century Gothic" panose="020B0502020202020204" pitchFamily="34" charset="0"/>
            </a:endParaRPr>
          </a:p>
          <a:p>
            <a:endParaRPr lang="en-GB" sz="8000" b="1" dirty="0">
              <a:latin typeface="Century Gothic" panose="020B0502020202020204" pitchFamily="34" charset="0"/>
            </a:endParaRPr>
          </a:p>
          <a:p>
            <a:pPr marL="0" indent="0" algn="ctr">
              <a:buNone/>
            </a:pPr>
            <a:endParaRPr lang="en-GB" sz="8000" b="1" dirty="0">
              <a:latin typeface="Century Gothic" panose="020B0502020202020204" pitchFamily="34" charset="0"/>
            </a:endParaRPr>
          </a:p>
          <a:p>
            <a:pPr marL="0" indent="0" algn="ctr">
              <a:buNone/>
            </a:pPr>
            <a:endParaRPr lang="en-GB" sz="8000" b="1" dirty="0">
              <a:latin typeface="Century Gothic" panose="020B0502020202020204" pitchFamily="34" charset="0"/>
            </a:endParaRPr>
          </a:p>
          <a:p>
            <a:pPr marL="0" indent="0" algn="ctr">
              <a:buNone/>
            </a:pPr>
            <a:endParaRPr lang="en-GB" sz="8000" b="1" dirty="0">
              <a:latin typeface="Century Gothic" panose="020B0502020202020204" pitchFamily="34" charset="0"/>
            </a:endParaRPr>
          </a:p>
          <a:p>
            <a:pPr marL="0" indent="0" algn="ctr">
              <a:buNone/>
            </a:pPr>
            <a:endParaRPr lang="en-GB" sz="8000" b="1" dirty="0">
              <a:latin typeface="Century Gothic" panose="020B0502020202020204" pitchFamily="34" charset="0"/>
            </a:endParaRPr>
          </a:p>
          <a:p>
            <a:pPr marL="0" indent="0" algn="ctr">
              <a:buNone/>
            </a:pPr>
            <a:r>
              <a:rPr lang="en-GB" sz="8000" b="1" dirty="0">
                <a:latin typeface="Century Gothic" panose="020B0502020202020204" pitchFamily="34" charset="0"/>
              </a:rPr>
              <a:t>This is available through </a:t>
            </a:r>
            <a:r>
              <a:rPr lang="en-GB" sz="5600" b="1" dirty="0">
                <a:latin typeface="Century Gothic" panose="020B0502020202020204" pitchFamily="34" charset="0"/>
                <a:hlinkClick r:id="rId4"/>
              </a:rPr>
              <a:t>https://www.schooluniformdirect.co.uk/schools/183/town-farm-primary-school</a:t>
            </a:r>
            <a:endParaRPr lang="en-GB" sz="5600" b="1" dirty="0">
              <a:latin typeface="Century Gothic" panose="020B0502020202020204" pitchFamily="34" charset="0"/>
            </a:endParaRPr>
          </a:p>
          <a:p>
            <a:pPr marL="0" indent="0" algn="ctr">
              <a:buNone/>
            </a:pPr>
            <a:endParaRPr lang="en-GB" sz="5600" b="1" dirty="0">
              <a:latin typeface="Century Gothic" panose="020B0502020202020204" pitchFamily="34" charset="0"/>
            </a:endParaRPr>
          </a:p>
          <a:p>
            <a:pPr marL="0" indent="0" algn="ctr">
              <a:buNone/>
            </a:pPr>
            <a:endParaRPr lang="en-GB" sz="5600" b="1" dirty="0">
              <a:latin typeface="Century Gothic" panose="020B0502020202020204" pitchFamily="34" charset="0"/>
            </a:endParaRPr>
          </a:p>
          <a:p>
            <a:pPr marL="0" indent="0" algn="ctr">
              <a:buNone/>
            </a:pPr>
            <a:r>
              <a:rPr lang="en-GB" sz="8000" b="1" i="1" u="sng" dirty="0">
                <a:latin typeface="Century Gothic" panose="020B0502020202020204" pitchFamily="34" charset="0"/>
              </a:rPr>
              <a:t>Please ensure all uniform is named</a:t>
            </a:r>
          </a:p>
          <a:p>
            <a:endParaRPr lang="en-GB" dirty="0"/>
          </a:p>
          <a:p>
            <a:pPr marL="0" indent="0">
              <a:buFont typeface="Arial" panose="020B0604020202020204" pitchFamily="34" charset="0"/>
              <a:buNone/>
            </a:pPr>
            <a:endParaRPr lang="en-GB" dirty="0"/>
          </a:p>
        </p:txBody>
      </p:sp>
      <p:pic>
        <p:nvPicPr>
          <p:cNvPr id="2050" name="Picture 2" descr="School Uniform Direct | LinkedIn">
            <a:extLst>
              <a:ext uri="{FF2B5EF4-FFF2-40B4-BE49-F238E27FC236}">
                <a16:creationId xmlns:a16="http://schemas.microsoft.com/office/drawing/2014/main" id="{60FF220F-D66C-D176-D0EC-0BA7B0329E2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8791" y="1246664"/>
            <a:ext cx="8349326" cy="13442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18865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7818" y="232756"/>
            <a:ext cx="8684662" cy="6411884"/>
          </a:xfrm>
          <a:prstGeom prst="rect">
            <a:avLst/>
          </a:prstGeom>
          <a:ln w="76200">
            <a:solidFill>
              <a:schemeClr val="accent2"/>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dirty="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56376" y="5681908"/>
            <a:ext cx="737102" cy="790775"/>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6706" y="5805264"/>
            <a:ext cx="437040" cy="597716"/>
          </a:xfrm>
          <a:prstGeom prst="rect">
            <a:avLst/>
          </a:prstGeom>
        </p:spPr>
      </p:pic>
      <p:sp>
        <p:nvSpPr>
          <p:cNvPr id="7" name="Rectangle 6"/>
          <p:cNvSpPr/>
          <p:nvPr/>
        </p:nvSpPr>
        <p:spPr>
          <a:xfrm>
            <a:off x="1097280" y="5352675"/>
            <a:ext cx="6859096" cy="1138773"/>
          </a:xfrm>
          <a:prstGeom prst="rect">
            <a:avLst/>
          </a:prstGeom>
        </p:spPr>
        <p:txBody>
          <a:bodyPr wrap="square">
            <a:spAutoFit/>
          </a:bodyPr>
          <a:lstStyle/>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Excellence, Endeavour, Equanimity</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TextBox 7"/>
          <p:cNvSpPr txBox="1"/>
          <p:nvPr/>
        </p:nvSpPr>
        <p:spPr>
          <a:xfrm>
            <a:off x="1993865" y="237042"/>
            <a:ext cx="5112568" cy="523220"/>
          </a:xfrm>
          <a:prstGeom prst="rect">
            <a:avLst/>
          </a:prstGeom>
          <a:noFill/>
        </p:spPr>
        <p:txBody>
          <a:bodyPr wrap="square" rtlCol="0">
            <a:spAutoFit/>
          </a:bodyPr>
          <a:lstStyle/>
          <a:p>
            <a:pPr algn="ctr"/>
            <a:r>
              <a:rPr lang="en-GB" sz="2800" b="1" u="sng" dirty="0">
                <a:latin typeface="Century Gothic" panose="020B0502020202020204" pitchFamily="34" charset="0"/>
              </a:rPr>
              <a:t>Uniform Requirements</a:t>
            </a:r>
          </a:p>
        </p:txBody>
      </p:sp>
      <p:sp>
        <p:nvSpPr>
          <p:cNvPr id="10" name="Content Placeholder 2"/>
          <p:cNvSpPr>
            <a:spLocks noGrp="1"/>
          </p:cNvSpPr>
          <p:nvPr>
            <p:ph idx="1"/>
          </p:nvPr>
        </p:nvSpPr>
        <p:spPr>
          <a:xfrm>
            <a:off x="435349" y="1359368"/>
            <a:ext cx="8229600" cy="3993307"/>
          </a:xfrm>
        </p:spPr>
        <p:txBody>
          <a:bodyPr>
            <a:normAutofit/>
          </a:bodyPr>
          <a:lstStyle/>
          <a:p>
            <a:endParaRPr lang="en-GB" dirty="0"/>
          </a:p>
          <a:p>
            <a:endParaRPr lang="en-GB" dirty="0"/>
          </a:p>
          <a:p>
            <a:pPr marL="0" indent="0">
              <a:buNone/>
            </a:pPr>
            <a:endParaRPr lang="en-GB" dirty="0"/>
          </a:p>
          <a:p>
            <a:pPr marL="0" indent="0">
              <a:buNone/>
            </a:pPr>
            <a:endParaRPr lang="en-GB" dirty="0"/>
          </a:p>
          <a:p>
            <a:pPr marL="0" indent="0">
              <a:buNone/>
            </a:pPr>
            <a:endParaRPr lang="en-GB" dirty="0"/>
          </a:p>
        </p:txBody>
      </p:sp>
      <p:sp>
        <p:nvSpPr>
          <p:cNvPr id="11" name="Content Placeholder 2"/>
          <p:cNvSpPr txBox="1">
            <a:spLocks/>
          </p:cNvSpPr>
          <p:nvPr/>
        </p:nvSpPr>
        <p:spPr>
          <a:xfrm>
            <a:off x="179511" y="1196752"/>
            <a:ext cx="8485437" cy="1512167"/>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endParaRPr lang="en-GB" dirty="0"/>
          </a:p>
          <a:p>
            <a:pPr marL="0" indent="0">
              <a:buFont typeface="Arial" panose="020B0604020202020204" pitchFamily="34" charset="0"/>
              <a:buNone/>
            </a:pPr>
            <a:endParaRPr lang="en-GB" dirty="0"/>
          </a:p>
        </p:txBody>
      </p:sp>
      <p:pic>
        <p:nvPicPr>
          <p:cNvPr id="13" name="Picture 12">
            <a:extLst>
              <a:ext uri="{FF2B5EF4-FFF2-40B4-BE49-F238E27FC236}">
                <a16:creationId xmlns:a16="http://schemas.microsoft.com/office/drawing/2014/main" id="{E9B9E1E0-5704-653D-F63E-0E5B90A1BA68}"/>
              </a:ext>
            </a:extLst>
          </p:cNvPr>
          <p:cNvPicPr>
            <a:picLocks noChangeAspect="1"/>
          </p:cNvPicPr>
          <p:nvPr/>
        </p:nvPicPr>
        <p:blipFill>
          <a:blip r:embed="rId5"/>
          <a:stretch>
            <a:fillRect/>
          </a:stretch>
        </p:blipFill>
        <p:spPr>
          <a:xfrm>
            <a:off x="1691679" y="733195"/>
            <a:ext cx="5458455" cy="4315283"/>
          </a:xfrm>
          <a:prstGeom prst="rect">
            <a:avLst/>
          </a:prstGeom>
        </p:spPr>
      </p:pic>
      <p:sp>
        <p:nvSpPr>
          <p:cNvPr id="2" name="TextBox 1">
            <a:extLst>
              <a:ext uri="{FF2B5EF4-FFF2-40B4-BE49-F238E27FC236}">
                <a16:creationId xmlns:a16="http://schemas.microsoft.com/office/drawing/2014/main" id="{DAB7E2ED-21BE-B905-0794-A83A4C69B8FD}"/>
              </a:ext>
            </a:extLst>
          </p:cNvPr>
          <p:cNvSpPr txBox="1"/>
          <p:nvPr/>
        </p:nvSpPr>
        <p:spPr>
          <a:xfrm>
            <a:off x="1066121" y="4998732"/>
            <a:ext cx="7889710" cy="707886"/>
          </a:xfrm>
          <a:prstGeom prst="rect">
            <a:avLst/>
          </a:prstGeom>
          <a:noFill/>
        </p:spPr>
        <p:txBody>
          <a:bodyPr wrap="square" rtlCol="0">
            <a:spAutoFit/>
          </a:bodyPr>
          <a:lstStyle/>
          <a:p>
            <a:r>
              <a:rPr lang="en-GB" sz="2000" dirty="0">
                <a:highlight>
                  <a:srgbClr val="FFFF00"/>
                </a:highlight>
              </a:rPr>
              <a:t>Earrings are not permitted at school. If earrings cannot be removed, they must be taped over prior to attending school.</a:t>
            </a:r>
          </a:p>
        </p:txBody>
      </p:sp>
    </p:spTree>
    <p:extLst>
      <p:ext uri="{BB962C8B-B14F-4D97-AF65-F5344CB8AC3E}">
        <p14:creationId xmlns:p14="http://schemas.microsoft.com/office/powerpoint/2010/main" val="29559760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7818" y="232756"/>
            <a:ext cx="8684662" cy="6411884"/>
          </a:xfrm>
          <a:prstGeom prst="rect">
            <a:avLst/>
          </a:prstGeom>
          <a:ln w="76200">
            <a:solidFill>
              <a:schemeClr val="accent2"/>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dirty="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56376" y="5681908"/>
            <a:ext cx="737102" cy="790775"/>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6706" y="5805264"/>
            <a:ext cx="437040" cy="597716"/>
          </a:xfrm>
          <a:prstGeom prst="rect">
            <a:avLst/>
          </a:prstGeom>
        </p:spPr>
      </p:pic>
      <p:sp>
        <p:nvSpPr>
          <p:cNvPr id="7" name="Rectangle 6"/>
          <p:cNvSpPr/>
          <p:nvPr/>
        </p:nvSpPr>
        <p:spPr>
          <a:xfrm>
            <a:off x="1097280" y="5352675"/>
            <a:ext cx="6859096" cy="1138773"/>
          </a:xfrm>
          <a:prstGeom prst="rect">
            <a:avLst/>
          </a:prstGeom>
        </p:spPr>
        <p:txBody>
          <a:bodyPr wrap="square">
            <a:spAutoFit/>
          </a:bodyPr>
          <a:lstStyle/>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Excellence, Endeavour, Equanimity</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TextBox 7"/>
          <p:cNvSpPr txBox="1"/>
          <p:nvPr/>
        </p:nvSpPr>
        <p:spPr>
          <a:xfrm>
            <a:off x="1993865" y="237042"/>
            <a:ext cx="5112568" cy="523220"/>
          </a:xfrm>
          <a:prstGeom prst="rect">
            <a:avLst/>
          </a:prstGeom>
          <a:noFill/>
        </p:spPr>
        <p:txBody>
          <a:bodyPr wrap="square" rtlCol="0">
            <a:spAutoFit/>
          </a:bodyPr>
          <a:lstStyle/>
          <a:p>
            <a:pPr algn="ctr"/>
            <a:r>
              <a:rPr lang="en-GB" sz="2800" b="1" u="sng" dirty="0">
                <a:latin typeface="Century Gothic" panose="020B0502020202020204" pitchFamily="34" charset="0"/>
              </a:rPr>
              <a:t>Uniform Requirements</a:t>
            </a:r>
          </a:p>
        </p:txBody>
      </p:sp>
      <p:sp>
        <p:nvSpPr>
          <p:cNvPr id="10" name="Content Placeholder 2"/>
          <p:cNvSpPr>
            <a:spLocks noGrp="1"/>
          </p:cNvSpPr>
          <p:nvPr>
            <p:ph idx="1"/>
          </p:nvPr>
        </p:nvSpPr>
        <p:spPr>
          <a:xfrm>
            <a:off x="435349" y="1359368"/>
            <a:ext cx="8229600" cy="3993307"/>
          </a:xfrm>
        </p:spPr>
        <p:txBody>
          <a:bodyPr>
            <a:normAutofit/>
          </a:bodyPr>
          <a:lstStyle/>
          <a:p>
            <a:endParaRPr lang="en-GB" dirty="0"/>
          </a:p>
          <a:p>
            <a:endParaRPr lang="en-GB" dirty="0"/>
          </a:p>
          <a:p>
            <a:pPr marL="0" indent="0">
              <a:buNone/>
            </a:pPr>
            <a:endParaRPr lang="en-GB" dirty="0"/>
          </a:p>
          <a:p>
            <a:pPr marL="0" indent="0">
              <a:buNone/>
            </a:pPr>
            <a:endParaRPr lang="en-GB" dirty="0"/>
          </a:p>
          <a:p>
            <a:pPr marL="0" indent="0">
              <a:buNone/>
            </a:pPr>
            <a:endParaRPr lang="en-GB" dirty="0"/>
          </a:p>
        </p:txBody>
      </p:sp>
      <p:sp>
        <p:nvSpPr>
          <p:cNvPr id="11" name="Content Placeholder 2"/>
          <p:cNvSpPr txBox="1">
            <a:spLocks/>
          </p:cNvSpPr>
          <p:nvPr/>
        </p:nvSpPr>
        <p:spPr>
          <a:xfrm>
            <a:off x="179511" y="1196752"/>
            <a:ext cx="8485437" cy="1512167"/>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endParaRPr lang="en-GB" dirty="0"/>
          </a:p>
          <a:p>
            <a:pPr marL="0" indent="0">
              <a:buFont typeface="Arial" panose="020B0604020202020204" pitchFamily="34" charset="0"/>
              <a:buNone/>
            </a:pPr>
            <a:endParaRPr lang="en-GB" dirty="0"/>
          </a:p>
        </p:txBody>
      </p:sp>
      <p:pic>
        <p:nvPicPr>
          <p:cNvPr id="13" name="Picture 12">
            <a:extLst>
              <a:ext uri="{FF2B5EF4-FFF2-40B4-BE49-F238E27FC236}">
                <a16:creationId xmlns:a16="http://schemas.microsoft.com/office/drawing/2014/main" id="{00FA136C-1C38-6C75-4782-E1CC593C7958}"/>
              </a:ext>
            </a:extLst>
          </p:cNvPr>
          <p:cNvPicPr>
            <a:picLocks noChangeAspect="1"/>
          </p:cNvPicPr>
          <p:nvPr/>
        </p:nvPicPr>
        <p:blipFill>
          <a:blip r:embed="rId5"/>
          <a:stretch>
            <a:fillRect/>
          </a:stretch>
        </p:blipFill>
        <p:spPr>
          <a:xfrm>
            <a:off x="1187354" y="1173823"/>
            <a:ext cx="6725589" cy="3667637"/>
          </a:xfrm>
          <a:prstGeom prst="rect">
            <a:avLst/>
          </a:prstGeom>
        </p:spPr>
      </p:pic>
    </p:spTree>
    <p:extLst>
      <p:ext uri="{BB962C8B-B14F-4D97-AF65-F5344CB8AC3E}">
        <p14:creationId xmlns:p14="http://schemas.microsoft.com/office/powerpoint/2010/main" val="19632599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7818" y="232756"/>
            <a:ext cx="8684662" cy="6411884"/>
          </a:xfrm>
          <a:prstGeom prst="rect">
            <a:avLst/>
          </a:prstGeom>
          <a:ln w="76200">
            <a:solidFill>
              <a:schemeClr val="accent2"/>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dirty="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56376" y="5681908"/>
            <a:ext cx="737102" cy="790775"/>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6706" y="5805264"/>
            <a:ext cx="437040" cy="597716"/>
          </a:xfrm>
          <a:prstGeom prst="rect">
            <a:avLst/>
          </a:prstGeom>
        </p:spPr>
      </p:pic>
      <p:sp>
        <p:nvSpPr>
          <p:cNvPr id="7" name="Rectangle 6"/>
          <p:cNvSpPr/>
          <p:nvPr/>
        </p:nvSpPr>
        <p:spPr>
          <a:xfrm>
            <a:off x="1097280" y="5352675"/>
            <a:ext cx="6859096" cy="1138773"/>
          </a:xfrm>
          <a:prstGeom prst="rect">
            <a:avLst/>
          </a:prstGeom>
        </p:spPr>
        <p:txBody>
          <a:bodyPr wrap="square">
            <a:spAutoFit/>
          </a:bodyPr>
          <a:lstStyle/>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Excellence, Endeavour, Equanimity</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TextBox 7"/>
          <p:cNvSpPr txBox="1"/>
          <p:nvPr/>
        </p:nvSpPr>
        <p:spPr>
          <a:xfrm>
            <a:off x="611560" y="237042"/>
            <a:ext cx="7848872" cy="2246769"/>
          </a:xfrm>
          <a:prstGeom prst="rect">
            <a:avLst/>
          </a:prstGeom>
          <a:noFill/>
        </p:spPr>
        <p:txBody>
          <a:bodyPr wrap="square" rtlCol="0">
            <a:spAutoFit/>
          </a:bodyPr>
          <a:lstStyle/>
          <a:p>
            <a:pPr algn="ctr"/>
            <a:r>
              <a:rPr lang="en-GB" sz="2800" b="1" u="sng" dirty="0">
                <a:latin typeface="Century Gothic" panose="020B0502020202020204" pitchFamily="34" charset="0"/>
              </a:rPr>
              <a:t>What happens to uniform in EYFS?</a:t>
            </a:r>
          </a:p>
          <a:p>
            <a:pPr algn="ctr"/>
            <a:endParaRPr lang="en-GB" sz="2800" b="1" u="sng" dirty="0">
              <a:latin typeface="Century Gothic" panose="020B0502020202020204" pitchFamily="34" charset="0"/>
            </a:endParaRPr>
          </a:p>
          <a:p>
            <a:pPr algn="ctr"/>
            <a:endParaRPr lang="en-GB" sz="2800" b="1" u="sng" dirty="0">
              <a:latin typeface="Century Gothic" panose="020B0502020202020204" pitchFamily="34" charset="0"/>
            </a:endParaRPr>
          </a:p>
          <a:p>
            <a:pPr algn="ctr"/>
            <a:endParaRPr lang="en-GB" sz="2800" b="1" u="sng" dirty="0">
              <a:latin typeface="Century Gothic" panose="020B0502020202020204" pitchFamily="34" charset="0"/>
            </a:endParaRPr>
          </a:p>
          <a:p>
            <a:pPr algn="ctr"/>
            <a:r>
              <a:rPr lang="en-GB" sz="2800" b="1" dirty="0">
                <a:latin typeface="Century Gothic" panose="020B0502020202020204" pitchFamily="34" charset="0"/>
              </a:rPr>
              <a:t>  </a:t>
            </a:r>
          </a:p>
        </p:txBody>
      </p:sp>
      <p:sp>
        <p:nvSpPr>
          <p:cNvPr id="10" name="Content Placeholder 2"/>
          <p:cNvSpPr>
            <a:spLocks noGrp="1"/>
          </p:cNvSpPr>
          <p:nvPr>
            <p:ph idx="1"/>
          </p:nvPr>
        </p:nvSpPr>
        <p:spPr>
          <a:xfrm>
            <a:off x="435349" y="1359368"/>
            <a:ext cx="8229600" cy="3993307"/>
          </a:xfrm>
        </p:spPr>
        <p:txBody>
          <a:bodyPr>
            <a:normAutofit/>
          </a:bodyPr>
          <a:lstStyle/>
          <a:p>
            <a:endParaRPr lang="en-GB" dirty="0"/>
          </a:p>
          <a:p>
            <a:pPr marL="0" indent="0">
              <a:buNone/>
            </a:pPr>
            <a:endParaRPr lang="en-GB" dirty="0"/>
          </a:p>
          <a:p>
            <a:pPr marL="0" indent="0">
              <a:buNone/>
            </a:pPr>
            <a:endParaRPr lang="en-GB" dirty="0"/>
          </a:p>
          <a:p>
            <a:pPr marL="0" indent="0">
              <a:buNone/>
            </a:pPr>
            <a:endParaRPr lang="en-GB" dirty="0"/>
          </a:p>
        </p:txBody>
      </p:sp>
      <p:sp>
        <p:nvSpPr>
          <p:cNvPr id="11" name="Content Placeholder 2"/>
          <p:cNvSpPr txBox="1">
            <a:spLocks/>
          </p:cNvSpPr>
          <p:nvPr/>
        </p:nvSpPr>
        <p:spPr>
          <a:xfrm>
            <a:off x="191019" y="1196752"/>
            <a:ext cx="8485437" cy="1512167"/>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endParaRPr lang="en-GB" dirty="0"/>
          </a:p>
          <a:p>
            <a:pPr marL="0" indent="0">
              <a:buFont typeface="Arial" panose="020B0604020202020204" pitchFamily="34" charset="0"/>
              <a:buNone/>
            </a:pPr>
            <a:endParaRPr lang="en-GB" dirty="0"/>
          </a:p>
        </p:txBody>
      </p:sp>
      <p:pic>
        <p:nvPicPr>
          <p:cNvPr id="18" name="Picture 17">
            <a:extLst>
              <a:ext uri="{FF2B5EF4-FFF2-40B4-BE49-F238E27FC236}">
                <a16:creationId xmlns:a16="http://schemas.microsoft.com/office/drawing/2014/main" id="{FD40B6CC-A790-438E-A630-22D12C9FEC23}"/>
              </a:ext>
            </a:extLst>
          </p:cNvPr>
          <p:cNvPicPr>
            <a:picLocks noChangeAspect="1"/>
          </p:cNvPicPr>
          <p:nvPr/>
        </p:nvPicPr>
        <p:blipFill>
          <a:blip r:embed="rId5"/>
          <a:stretch>
            <a:fillRect/>
          </a:stretch>
        </p:blipFill>
        <p:spPr>
          <a:xfrm>
            <a:off x="384029" y="736279"/>
            <a:ext cx="8324622" cy="4873017"/>
          </a:xfrm>
          <a:prstGeom prst="rect">
            <a:avLst/>
          </a:prstGeom>
        </p:spPr>
      </p:pic>
    </p:spTree>
    <p:extLst>
      <p:ext uri="{BB962C8B-B14F-4D97-AF65-F5344CB8AC3E}">
        <p14:creationId xmlns:p14="http://schemas.microsoft.com/office/powerpoint/2010/main" val="11530699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4" name="Rectangle 3"/>
          <p:cNvSpPr/>
          <p:nvPr/>
        </p:nvSpPr>
        <p:spPr>
          <a:xfrm>
            <a:off x="199893" y="223058"/>
            <a:ext cx="8684662" cy="6411884"/>
          </a:xfrm>
          <a:prstGeom prst="rect">
            <a:avLst/>
          </a:prstGeom>
          <a:ln w="76200">
            <a:solidFill>
              <a:schemeClr val="accent2"/>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56376" y="5681908"/>
            <a:ext cx="737102" cy="790775"/>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6706" y="5805264"/>
            <a:ext cx="437040" cy="597716"/>
          </a:xfrm>
          <a:prstGeom prst="rect">
            <a:avLst/>
          </a:prstGeom>
        </p:spPr>
      </p:pic>
      <p:sp>
        <p:nvSpPr>
          <p:cNvPr id="7" name="Rectangle 6"/>
          <p:cNvSpPr/>
          <p:nvPr/>
        </p:nvSpPr>
        <p:spPr>
          <a:xfrm>
            <a:off x="1097280" y="5352675"/>
            <a:ext cx="6859096" cy="1138773"/>
          </a:xfrm>
          <a:prstGeom prst="rect">
            <a:avLst/>
          </a:prstGeom>
        </p:spPr>
        <p:txBody>
          <a:bodyPr wrap="square">
            <a:spAutoFit/>
          </a:bodyPr>
          <a:lstStyle/>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Excellence, Endeavour, Equanimity</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13" name="TextBox 12"/>
          <p:cNvSpPr txBox="1"/>
          <p:nvPr/>
        </p:nvSpPr>
        <p:spPr>
          <a:xfrm>
            <a:off x="259445" y="496642"/>
            <a:ext cx="8337011" cy="584775"/>
          </a:xfrm>
          <a:prstGeom prst="rect">
            <a:avLst/>
          </a:prstGeom>
          <a:noFill/>
        </p:spPr>
        <p:txBody>
          <a:bodyPr wrap="square" lIns="91440" tIns="45720" rIns="91440" bIns="45720" rtlCol="0" anchor="t">
            <a:spAutoFit/>
          </a:bodyPr>
          <a:lstStyle/>
          <a:p>
            <a:pPr algn="ctr"/>
            <a:r>
              <a:rPr lang="en-GB" sz="3200" b="1" u="sng" dirty="0">
                <a:latin typeface="Century Gothic"/>
              </a:rPr>
              <a:t>Home School Links</a:t>
            </a:r>
            <a:endParaRPr lang="en-US" dirty="0"/>
          </a:p>
        </p:txBody>
      </p:sp>
      <p:sp>
        <p:nvSpPr>
          <p:cNvPr id="12" name="TextBox 11"/>
          <p:cNvSpPr txBox="1"/>
          <p:nvPr/>
        </p:nvSpPr>
        <p:spPr>
          <a:xfrm>
            <a:off x="595036" y="1046362"/>
            <a:ext cx="8229599" cy="1323439"/>
          </a:xfrm>
          <a:prstGeom prst="rect">
            <a:avLst/>
          </a:prstGeom>
          <a:noFill/>
        </p:spPr>
        <p:txBody>
          <a:bodyPr wrap="square" rtlCol="0">
            <a:spAutoFit/>
          </a:bodyPr>
          <a:lstStyle/>
          <a:p>
            <a:r>
              <a:rPr lang="en-GB" sz="2000" dirty="0"/>
              <a:t>Observations are pictures and comments about your child and their learning. These go onto our online system (Tapestry). You will receive a login to enable you to see the observations we do at school, but you will also be able to upload your own from photos and videos from home. </a:t>
            </a:r>
          </a:p>
        </p:txBody>
      </p:sp>
      <p:pic>
        <p:nvPicPr>
          <p:cNvPr id="2052" name="Picture 4" descr="Tapestry Online Learning Journal">
            <a:extLst>
              <a:ext uri="{FF2B5EF4-FFF2-40B4-BE49-F238E27FC236}">
                <a16:creationId xmlns:a16="http://schemas.microsoft.com/office/drawing/2014/main" id="{00852894-8F7B-BB68-F325-F7482FFDFB4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8716" y="265849"/>
            <a:ext cx="1311789" cy="837219"/>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57A80491-031A-111F-5B6F-D6ED02C6BE2D}"/>
              </a:ext>
            </a:extLst>
          </p:cNvPr>
          <p:cNvPicPr>
            <a:picLocks noChangeAspect="1"/>
          </p:cNvPicPr>
          <p:nvPr/>
        </p:nvPicPr>
        <p:blipFill>
          <a:blip r:embed="rId6"/>
          <a:stretch>
            <a:fillRect/>
          </a:stretch>
        </p:blipFill>
        <p:spPr>
          <a:xfrm>
            <a:off x="6373477" y="2384644"/>
            <a:ext cx="2289562" cy="3212976"/>
          </a:xfrm>
          <a:prstGeom prst="rect">
            <a:avLst/>
          </a:prstGeom>
        </p:spPr>
      </p:pic>
      <p:sp>
        <p:nvSpPr>
          <p:cNvPr id="15" name="TextBox 14">
            <a:extLst>
              <a:ext uri="{FF2B5EF4-FFF2-40B4-BE49-F238E27FC236}">
                <a16:creationId xmlns:a16="http://schemas.microsoft.com/office/drawing/2014/main" id="{643F9AFA-1390-EF00-191E-22828213A8FE}"/>
              </a:ext>
            </a:extLst>
          </p:cNvPr>
          <p:cNvSpPr txBox="1"/>
          <p:nvPr/>
        </p:nvSpPr>
        <p:spPr>
          <a:xfrm>
            <a:off x="559496" y="2601513"/>
            <a:ext cx="5639487" cy="1938992"/>
          </a:xfrm>
          <a:prstGeom prst="rect">
            <a:avLst/>
          </a:prstGeom>
          <a:noFill/>
        </p:spPr>
        <p:txBody>
          <a:bodyPr wrap="square" rtlCol="0">
            <a:spAutoFit/>
          </a:bodyPr>
          <a:lstStyle/>
          <a:p>
            <a:r>
              <a:rPr lang="en-GB" sz="2000" dirty="0"/>
              <a:t>In Reception we ask parents to complete a daily reading activity with their child and a weekly home learning activity. The home learning tasks will often be practical and talk based and will give you an insight into what your child is learning.</a:t>
            </a:r>
          </a:p>
        </p:txBody>
      </p:sp>
      <p:pic>
        <p:nvPicPr>
          <p:cNvPr id="1028" name="Picture 4" descr="Read Write Inc. Phonics eBook Library │ Oxford Owl">
            <a:extLst>
              <a:ext uri="{FF2B5EF4-FFF2-40B4-BE49-F238E27FC236}">
                <a16:creationId xmlns:a16="http://schemas.microsoft.com/office/drawing/2014/main" id="{A628BE53-928E-C0A5-51F6-67B06E3AFE53}"/>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298887" y="4100976"/>
            <a:ext cx="1750598" cy="13570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29014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a:p>
        </p:txBody>
      </p:sp>
      <p:sp>
        <p:nvSpPr>
          <p:cNvPr id="4" name="Rectangle 3"/>
          <p:cNvSpPr/>
          <p:nvPr/>
        </p:nvSpPr>
        <p:spPr>
          <a:xfrm>
            <a:off x="229669" y="169792"/>
            <a:ext cx="8684662" cy="6411884"/>
          </a:xfrm>
          <a:prstGeom prst="rect">
            <a:avLst/>
          </a:prstGeom>
          <a:ln w="76200">
            <a:solidFill>
              <a:schemeClr val="accent2"/>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56376" y="5681908"/>
            <a:ext cx="737102" cy="790775"/>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706" y="5805264"/>
            <a:ext cx="437040" cy="597716"/>
          </a:xfrm>
          <a:prstGeom prst="rect">
            <a:avLst/>
          </a:prstGeom>
        </p:spPr>
      </p:pic>
      <p:sp>
        <p:nvSpPr>
          <p:cNvPr id="7" name="Rectangle 6"/>
          <p:cNvSpPr/>
          <p:nvPr/>
        </p:nvSpPr>
        <p:spPr>
          <a:xfrm>
            <a:off x="1097280" y="5352675"/>
            <a:ext cx="6859096" cy="1138773"/>
          </a:xfrm>
          <a:prstGeom prst="rect">
            <a:avLst/>
          </a:prstGeom>
        </p:spPr>
        <p:txBody>
          <a:bodyPr wrap="square">
            <a:spAutoFit/>
          </a:bodyPr>
          <a:lstStyle/>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Excellence, Endeavour, Equanimity</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TextBox 7"/>
          <p:cNvSpPr txBox="1"/>
          <p:nvPr/>
        </p:nvSpPr>
        <p:spPr>
          <a:xfrm>
            <a:off x="611560" y="462716"/>
            <a:ext cx="7848872" cy="3046988"/>
          </a:xfrm>
          <a:prstGeom prst="rect">
            <a:avLst/>
          </a:prstGeom>
          <a:noFill/>
        </p:spPr>
        <p:txBody>
          <a:bodyPr wrap="square" lIns="91440" tIns="45720" rIns="91440" bIns="45720" rtlCol="0" anchor="t">
            <a:spAutoFit/>
          </a:bodyPr>
          <a:lstStyle/>
          <a:p>
            <a:pPr algn="ctr"/>
            <a:r>
              <a:rPr lang="en-US" sz="3200" b="1" u="sng" dirty="0">
                <a:latin typeface="Century Gothic" panose="020B0502020202020204" pitchFamily="34" charset="0"/>
              </a:rPr>
              <a:t>School Readiness</a:t>
            </a:r>
          </a:p>
          <a:p>
            <a:pPr algn="ctr"/>
            <a:endParaRPr lang="en-US" sz="2800" b="1" u="sng" dirty="0">
              <a:latin typeface="Century Gothic" panose="020B0502020202020204" pitchFamily="34" charset="0"/>
            </a:endParaRPr>
          </a:p>
          <a:p>
            <a:pPr algn="ctr"/>
            <a:r>
              <a:rPr lang="en-US" sz="3200" dirty="0">
                <a:latin typeface="Century Gothic" panose="020B0502020202020204" pitchFamily="34" charset="0"/>
              </a:rPr>
              <a:t>Please read the guidance for parents about how to help your child get ready for school. </a:t>
            </a:r>
          </a:p>
          <a:p>
            <a:pPr algn="ctr"/>
            <a:endParaRPr lang="en-US" sz="3200" b="1" u="sng" dirty="0">
              <a:latin typeface="Century Gothic" panose="020B0502020202020204" pitchFamily="34" charset="0"/>
            </a:endParaRPr>
          </a:p>
        </p:txBody>
      </p:sp>
      <p:pic>
        <p:nvPicPr>
          <p:cNvPr id="9" name="Picture 8">
            <a:extLst>
              <a:ext uri="{FF2B5EF4-FFF2-40B4-BE49-F238E27FC236}">
                <a16:creationId xmlns:a16="http://schemas.microsoft.com/office/drawing/2014/main" id="{3B67079D-73BF-8859-733C-892D638512D5}"/>
              </a:ext>
            </a:extLst>
          </p:cNvPr>
          <p:cNvPicPr>
            <a:picLocks noChangeAspect="1"/>
          </p:cNvPicPr>
          <p:nvPr/>
        </p:nvPicPr>
        <p:blipFill>
          <a:blip r:embed="rId4"/>
          <a:stretch>
            <a:fillRect/>
          </a:stretch>
        </p:blipFill>
        <p:spPr>
          <a:xfrm>
            <a:off x="691451" y="2584274"/>
            <a:ext cx="1887613" cy="247676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 name="TextBox 9">
            <a:extLst>
              <a:ext uri="{FF2B5EF4-FFF2-40B4-BE49-F238E27FC236}">
                <a16:creationId xmlns:a16="http://schemas.microsoft.com/office/drawing/2014/main" id="{85855FDE-B11B-3B2D-8568-77A6A37F8CB0}"/>
              </a:ext>
            </a:extLst>
          </p:cNvPr>
          <p:cNvSpPr txBox="1"/>
          <p:nvPr/>
        </p:nvSpPr>
        <p:spPr>
          <a:xfrm>
            <a:off x="3051340" y="2915179"/>
            <a:ext cx="5392717" cy="2954655"/>
          </a:xfrm>
          <a:prstGeom prst="rect">
            <a:avLst/>
          </a:prstGeom>
          <a:noFill/>
        </p:spPr>
        <p:txBody>
          <a:bodyPr wrap="square" rtlCol="0">
            <a:spAutoFit/>
          </a:bodyPr>
          <a:lstStyle/>
          <a:p>
            <a:r>
              <a:rPr lang="en-US" sz="2400" dirty="0"/>
              <a:t>Most important things parents can do:</a:t>
            </a:r>
          </a:p>
          <a:p>
            <a:pPr marL="285750" indent="-285750">
              <a:buFont typeface="Wingdings" panose="05000000000000000000" pitchFamily="2" charset="2"/>
              <a:buChar char="ü"/>
            </a:pPr>
            <a:r>
              <a:rPr lang="en-US" sz="2400" dirty="0"/>
              <a:t>Help their child be independent particularly with eating, dressing and toileting</a:t>
            </a:r>
          </a:p>
          <a:p>
            <a:pPr marL="285750" indent="-285750">
              <a:buFont typeface="Wingdings" panose="05000000000000000000" pitchFamily="2" charset="2"/>
              <a:buChar char="ü"/>
            </a:pPr>
            <a:r>
              <a:rPr lang="en-US" sz="2400" dirty="0"/>
              <a:t>Ensuring a good bedtime routine (by 7pm or earlier)</a:t>
            </a:r>
          </a:p>
          <a:p>
            <a:endParaRPr lang="en-GB" dirty="0"/>
          </a:p>
        </p:txBody>
      </p:sp>
    </p:spTree>
    <p:extLst>
      <p:ext uri="{BB962C8B-B14F-4D97-AF65-F5344CB8AC3E}">
        <p14:creationId xmlns:p14="http://schemas.microsoft.com/office/powerpoint/2010/main" val="4366352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a:p>
        </p:txBody>
      </p:sp>
      <p:sp>
        <p:nvSpPr>
          <p:cNvPr id="4" name="Rectangle 3"/>
          <p:cNvSpPr/>
          <p:nvPr/>
        </p:nvSpPr>
        <p:spPr>
          <a:xfrm>
            <a:off x="229669" y="223058"/>
            <a:ext cx="8684662" cy="6411884"/>
          </a:xfrm>
          <a:prstGeom prst="rect">
            <a:avLst/>
          </a:prstGeom>
          <a:ln w="76200">
            <a:solidFill>
              <a:schemeClr val="accent2"/>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56376" y="5681908"/>
            <a:ext cx="737102" cy="790775"/>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706" y="5805264"/>
            <a:ext cx="437040" cy="597716"/>
          </a:xfrm>
          <a:prstGeom prst="rect">
            <a:avLst/>
          </a:prstGeom>
        </p:spPr>
      </p:pic>
      <p:sp>
        <p:nvSpPr>
          <p:cNvPr id="7" name="Rectangle 6"/>
          <p:cNvSpPr/>
          <p:nvPr/>
        </p:nvSpPr>
        <p:spPr>
          <a:xfrm>
            <a:off x="1097280" y="5352675"/>
            <a:ext cx="6859096" cy="1138773"/>
          </a:xfrm>
          <a:prstGeom prst="rect">
            <a:avLst/>
          </a:prstGeom>
        </p:spPr>
        <p:txBody>
          <a:bodyPr wrap="square">
            <a:spAutoFit/>
          </a:bodyPr>
          <a:lstStyle/>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Excellence, Endeavour, Equanimity</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TextBox 7"/>
          <p:cNvSpPr txBox="1"/>
          <p:nvPr/>
        </p:nvSpPr>
        <p:spPr>
          <a:xfrm>
            <a:off x="611560" y="462716"/>
            <a:ext cx="7848872" cy="2062103"/>
          </a:xfrm>
          <a:prstGeom prst="rect">
            <a:avLst/>
          </a:prstGeom>
          <a:noFill/>
        </p:spPr>
        <p:txBody>
          <a:bodyPr wrap="square" lIns="91440" tIns="45720" rIns="91440" bIns="45720" rtlCol="0" anchor="t">
            <a:spAutoFit/>
          </a:bodyPr>
          <a:lstStyle/>
          <a:p>
            <a:pPr algn="ctr"/>
            <a:r>
              <a:rPr lang="en-US" sz="3200" b="1" u="sng" dirty="0">
                <a:latin typeface="Century Gothic" panose="020B0502020202020204" pitchFamily="34" charset="0"/>
              </a:rPr>
              <a:t>Drop Off and Pick Up</a:t>
            </a:r>
          </a:p>
          <a:p>
            <a:pPr algn="ctr"/>
            <a:endParaRPr lang="en-US" sz="3200" b="1" u="sng" dirty="0">
              <a:latin typeface="Century Gothic" panose="020B0502020202020204" pitchFamily="34" charset="0"/>
            </a:endParaRPr>
          </a:p>
          <a:p>
            <a:pPr algn="ctr"/>
            <a:endParaRPr lang="en-US" sz="3200" b="1" u="sng" dirty="0">
              <a:latin typeface="Century Gothic" panose="020B0502020202020204" pitchFamily="34" charset="0"/>
            </a:endParaRPr>
          </a:p>
          <a:p>
            <a:pPr algn="ctr"/>
            <a:endParaRPr lang="en-US" sz="3200" b="1" u="sng" dirty="0">
              <a:latin typeface="Century Gothic" panose="020B0502020202020204" pitchFamily="34" charset="0"/>
            </a:endParaRPr>
          </a:p>
        </p:txBody>
      </p:sp>
      <p:pic>
        <p:nvPicPr>
          <p:cNvPr id="11" name="Picture 10">
            <a:extLst>
              <a:ext uri="{FF2B5EF4-FFF2-40B4-BE49-F238E27FC236}">
                <a16:creationId xmlns:a16="http://schemas.microsoft.com/office/drawing/2014/main" id="{5D238F3A-72C8-7E4E-4A5A-B853B5E457E2}"/>
              </a:ext>
            </a:extLst>
          </p:cNvPr>
          <p:cNvPicPr>
            <a:picLocks noChangeAspect="1"/>
          </p:cNvPicPr>
          <p:nvPr/>
        </p:nvPicPr>
        <p:blipFill rotWithShape="1">
          <a:blip r:embed="rId4"/>
          <a:srcRect r="12988"/>
          <a:stretch/>
        </p:blipFill>
        <p:spPr>
          <a:xfrm>
            <a:off x="969126" y="1017378"/>
            <a:ext cx="7205748" cy="4659412"/>
          </a:xfrm>
          <a:prstGeom prst="rect">
            <a:avLst/>
          </a:prstGeom>
        </p:spPr>
      </p:pic>
      <p:sp>
        <p:nvSpPr>
          <p:cNvPr id="12" name="Arrow: Right 11">
            <a:extLst>
              <a:ext uri="{FF2B5EF4-FFF2-40B4-BE49-F238E27FC236}">
                <a16:creationId xmlns:a16="http://schemas.microsoft.com/office/drawing/2014/main" id="{BFD3FC90-0E31-42AC-3181-CDF5C82ABCC5}"/>
              </a:ext>
            </a:extLst>
          </p:cNvPr>
          <p:cNvSpPr/>
          <p:nvPr/>
        </p:nvSpPr>
        <p:spPr>
          <a:xfrm rot="289680">
            <a:off x="1475656" y="2636912"/>
            <a:ext cx="576064" cy="21602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Arrow: Right 13">
            <a:extLst>
              <a:ext uri="{FF2B5EF4-FFF2-40B4-BE49-F238E27FC236}">
                <a16:creationId xmlns:a16="http://schemas.microsoft.com/office/drawing/2014/main" id="{6852FF27-D702-EC08-962F-B20DFB7E6527}"/>
              </a:ext>
            </a:extLst>
          </p:cNvPr>
          <p:cNvSpPr/>
          <p:nvPr/>
        </p:nvSpPr>
        <p:spPr>
          <a:xfrm rot="2767622">
            <a:off x="2995352" y="3349546"/>
            <a:ext cx="576064" cy="21602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Arrow: Right 15">
            <a:extLst>
              <a:ext uri="{FF2B5EF4-FFF2-40B4-BE49-F238E27FC236}">
                <a16:creationId xmlns:a16="http://schemas.microsoft.com/office/drawing/2014/main" id="{2F1D081D-844A-BC37-F509-7DEE139E456C}"/>
              </a:ext>
            </a:extLst>
          </p:cNvPr>
          <p:cNvSpPr/>
          <p:nvPr/>
        </p:nvSpPr>
        <p:spPr>
          <a:xfrm rot="289680">
            <a:off x="4283969" y="4716061"/>
            <a:ext cx="576064" cy="21602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Arrow: Right 16">
            <a:extLst>
              <a:ext uri="{FF2B5EF4-FFF2-40B4-BE49-F238E27FC236}">
                <a16:creationId xmlns:a16="http://schemas.microsoft.com/office/drawing/2014/main" id="{579BBBB6-A1E4-CAA3-2E16-DB84E5785168}"/>
              </a:ext>
            </a:extLst>
          </p:cNvPr>
          <p:cNvSpPr/>
          <p:nvPr/>
        </p:nvSpPr>
        <p:spPr>
          <a:xfrm rot="2954542">
            <a:off x="4724085" y="5146022"/>
            <a:ext cx="576064" cy="216024"/>
          </a:xfrm>
          <a:prstGeom prst="rightArrow">
            <a:avLst/>
          </a:prstGeom>
          <a:solidFill>
            <a:schemeClr val="accent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Arrow: Right 17">
            <a:extLst>
              <a:ext uri="{FF2B5EF4-FFF2-40B4-BE49-F238E27FC236}">
                <a16:creationId xmlns:a16="http://schemas.microsoft.com/office/drawing/2014/main" id="{600F662F-6645-FC22-CE66-5FB027C6E7AD}"/>
              </a:ext>
            </a:extLst>
          </p:cNvPr>
          <p:cNvSpPr/>
          <p:nvPr/>
        </p:nvSpPr>
        <p:spPr>
          <a:xfrm rot="19740659">
            <a:off x="5296479" y="5308045"/>
            <a:ext cx="576064" cy="216024"/>
          </a:xfrm>
          <a:prstGeom prst="rightArrow">
            <a:avLst/>
          </a:prstGeom>
          <a:solidFill>
            <a:schemeClr val="accent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Arrow: Right 18">
            <a:extLst>
              <a:ext uri="{FF2B5EF4-FFF2-40B4-BE49-F238E27FC236}">
                <a16:creationId xmlns:a16="http://schemas.microsoft.com/office/drawing/2014/main" id="{E8C418B3-CB59-95D1-F876-D2AF1C3961A4}"/>
              </a:ext>
            </a:extLst>
          </p:cNvPr>
          <p:cNvSpPr/>
          <p:nvPr/>
        </p:nvSpPr>
        <p:spPr>
          <a:xfrm rot="13961046">
            <a:off x="5472426" y="4767480"/>
            <a:ext cx="576064" cy="216024"/>
          </a:xfrm>
          <a:prstGeom prst="rightArrow">
            <a:avLst/>
          </a:prstGeom>
          <a:solidFill>
            <a:schemeClr val="accent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Arrow: Right 19">
            <a:extLst>
              <a:ext uri="{FF2B5EF4-FFF2-40B4-BE49-F238E27FC236}">
                <a16:creationId xmlns:a16="http://schemas.microsoft.com/office/drawing/2014/main" id="{F7077488-C4D5-AC6F-D3DB-FC326D525A23}"/>
              </a:ext>
            </a:extLst>
          </p:cNvPr>
          <p:cNvSpPr/>
          <p:nvPr/>
        </p:nvSpPr>
        <p:spPr>
          <a:xfrm rot="13794048">
            <a:off x="4938249" y="4156180"/>
            <a:ext cx="576064" cy="216024"/>
          </a:xfrm>
          <a:prstGeom prst="rightArrow">
            <a:avLst/>
          </a:prstGeom>
          <a:solidFill>
            <a:schemeClr val="accent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Arrow: Right 20">
            <a:extLst>
              <a:ext uri="{FF2B5EF4-FFF2-40B4-BE49-F238E27FC236}">
                <a16:creationId xmlns:a16="http://schemas.microsoft.com/office/drawing/2014/main" id="{A5DE4ACD-7788-6F92-8567-9ED9DE626F2F}"/>
              </a:ext>
            </a:extLst>
          </p:cNvPr>
          <p:cNvSpPr/>
          <p:nvPr/>
        </p:nvSpPr>
        <p:spPr>
          <a:xfrm rot="1572006">
            <a:off x="2224512" y="2824136"/>
            <a:ext cx="576064" cy="216024"/>
          </a:xfrm>
          <a:prstGeom prst="rightArrow">
            <a:avLst/>
          </a:prstGeom>
          <a:solidFill>
            <a:schemeClr val="accent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Arrow: Right 21">
            <a:extLst>
              <a:ext uri="{FF2B5EF4-FFF2-40B4-BE49-F238E27FC236}">
                <a16:creationId xmlns:a16="http://schemas.microsoft.com/office/drawing/2014/main" id="{EF375541-EAF2-BEF6-D54C-67C6B526EC92}"/>
              </a:ext>
            </a:extLst>
          </p:cNvPr>
          <p:cNvSpPr/>
          <p:nvPr/>
        </p:nvSpPr>
        <p:spPr>
          <a:xfrm rot="2954542">
            <a:off x="3632961" y="4184233"/>
            <a:ext cx="576064" cy="216024"/>
          </a:xfrm>
          <a:prstGeom prst="rightArrow">
            <a:avLst/>
          </a:prstGeom>
          <a:solidFill>
            <a:schemeClr val="accent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 name="Picture 24">
            <a:extLst>
              <a:ext uri="{FF2B5EF4-FFF2-40B4-BE49-F238E27FC236}">
                <a16:creationId xmlns:a16="http://schemas.microsoft.com/office/drawing/2014/main" id="{98231A62-A3CF-B9B8-2AC3-1669FCB8141D}"/>
              </a:ext>
            </a:extLst>
          </p:cNvPr>
          <p:cNvPicPr>
            <a:picLocks noChangeAspect="1"/>
          </p:cNvPicPr>
          <p:nvPr/>
        </p:nvPicPr>
        <p:blipFill>
          <a:blip r:embed="rId5"/>
          <a:stretch>
            <a:fillRect/>
          </a:stretch>
        </p:blipFill>
        <p:spPr>
          <a:xfrm>
            <a:off x="6853905" y="4965339"/>
            <a:ext cx="1143160" cy="485843"/>
          </a:xfrm>
          <a:prstGeom prst="rect">
            <a:avLst/>
          </a:prstGeom>
        </p:spPr>
      </p:pic>
      <p:pic>
        <p:nvPicPr>
          <p:cNvPr id="27" name="Picture 26">
            <a:extLst>
              <a:ext uri="{FF2B5EF4-FFF2-40B4-BE49-F238E27FC236}">
                <a16:creationId xmlns:a16="http://schemas.microsoft.com/office/drawing/2014/main" id="{FE956A1A-6D2D-58FB-156B-57542424679D}"/>
              </a:ext>
            </a:extLst>
          </p:cNvPr>
          <p:cNvPicPr>
            <a:picLocks noChangeAspect="1"/>
          </p:cNvPicPr>
          <p:nvPr/>
        </p:nvPicPr>
        <p:blipFill rotWithShape="1">
          <a:blip r:embed="rId6"/>
          <a:srcRect t="1924" b="-1"/>
          <a:stretch/>
        </p:blipFill>
        <p:spPr>
          <a:xfrm>
            <a:off x="6531562" y="4317237"/>
            <a:ext cx="1524213" cy="485843"/>
          </a:xfrm>
          <a:prstGeom prst="rect">
            <a:avLst/>
          </a:prstGeom>
        </p:spPr>
      </p:pic>
    </p:spTree>
    <p:extLst>
      <p:ext uri="{BB962C8B-B14F-4D97-AF65-F5344CB8AC3E}">
        <p14:creationId xmlns:p14="http://schemas.microsoft.com/office/powerpoint/2010/main" val="29766467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a:p>
        </p:txBody>
      </p:sp>
      <p:sp>
        <p:nvSpPr>
          <p:cNvPr id="4" name="Rectangle 3"/>
          <p:cNvSpPr/>
          <p:nvPr/>
        </p:nvSpPr>
        <p:spPr>
          <a:xfrm>
            <a:off x="229669" y="223058"/>
            <a:ext cx="8684662" cy="6411884"/>
          </a:xfrm>
          <a:prstGeom prst="rect">
            <a:avLst/>
          </a:prstGeom>
          <a:ln w="76200">
            <a:solidFill>
              <a:schemeClr val="accent2"/>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56376" y="5681908"/>
            <a:ext cx="737102" cy="790775"/>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706" y="5805264"/>
            <a:ext cx="437040" cy="597716"/>
          </a:xfrm>
          <a:prstGeom prst="rect">
            <a:avLst/>
          </a:prstGeom>
        </p:spPr>
      </p:pic>
      <p:sp>
        <p:nvSpPr>
          <p:cNvPr id="7" name="Rectangle 6"/>
          <p:cNvSpPr/>
          <p:nvPr/>
        </p:nvSpPr>
        <p:spPr>
          <a:xfrm>
            <a:off x="1097280" y="5352675"/>
            <a:ext cx="6859096" cy="1138773"/>
          </a:xfrm>
          <a:prstGeom prst="rect">
            <a:avLst/>
          </a:prstGeom>
        </p:spPr>
        <p:txBody>
          <a:bodyPr wrap="square">
            <a:spAutoFit/>
          </a:bodyPr>
          <a:lstStyle/>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Excellence, Endeavour, Equanimity</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TextBox 7"/>
          <p:cNvSpPr txBox="1"/>
          <p:nvPr/>
        </p:nvSpPr>
        <p:spPr>
          <a:xfrm>
            <a:off x="611560" y="462716"/>
            <a:ext cx="7848872" cy="5016758"/>
          </a:xfrm>
          <a:prstGeom prst="rect">
            <a:avLst/>
          </a:prstGeom>
          <a:noFill/>
        </p:spPr>
        <p:txBody>
          <a:bodyPr wrap="square" lIns="91440" tIns="45720" rIns="91440" bIns="45720" rtlCol="0" anchor="t">
            <a:spAutoFit/>
          </a:bodyPr>
          <a:lstStyle/>
          <a:p>
            <a:pPr algn="ctr"/>
            <a:r>
              <a:rPr lang="en-US" sz="3200" b="1" u="sng" dirty="0">
                <a:latin typeface="Century Gothic" panose="020B0502020202020204" pitchFamily="34" charset="0"/>
              </a:rPr>
              <a:t>Dates For Your Diary</a:t>
            </a:r>
          </a:p>
          <a:p>
            <a:pPr algn="ctr"/>
            <a:endParaRPr lang="en-US" sz="3200" b="1" u="sng" dirty="0">
              <a:latin typeface="Century Gothic" panose="020B0502020202020204" pitchFamily="34" charset="0"/>
            </a:endParaRPr>
          </a:p>
          <a:p>
            <a:pPr algn="ctr"/>
            <a:endParaRPr lang="en-US" sz="1600" b="1" u="sng" dirty="0">
              <a:latin typeface="Century Gothic" panose="020B0502020202020204" pitchFamily="34" charset="0"/>
            </a:endParaRPr>
          </a:p>
          <a:p>
            <a:r>
              <a:rPr lang="en-US" sz="2000" b="1" u="sng" dirty="0">
                <a:latin typeface="Century Gothic" panose="020B0502020202020204" pitchFamily="34" charset="0"/>
              </a:rPr>
              <a:t>Nursery </a:t>
            </a:r>
          </a:p>
          <a:p>
            <a:pPr algn="ctr"/>
            <a:r>
              <a:rPr lang="en-US" sz="2000" b="1" dirty="0">
                <a:latin typeface="Century Gothic"/>
              </a:rPr>
              <a:t>‘Stay and Play’ Session – Wednesday 1st July</a:t>
            </a:r>
          </a:p>
          <a:p>
            <a:pPr algn="ctr"/>
            <a:r>
              <a:rPr lang="en-US" sz="2000" b="1" dirty="0">
                <a:latin typeface="Century Gothic"/>
              </a:rPr>
              <a:t>Please sign up for a slot if you haven't already.</a:t>
            </a:r>
          </a:p>
          <a:p>
            <a:pPr algn="ctr"/>
            <a:endParaRPr lang="en-US" sz="2000" b="1" dirty="0">
              <a:latin typeface="Century Gothic"/>
            </a:endParaRPr>
          </a:p>
          <a:p>
            <a:pPr algn="ctr"/>
            <a:r>
              <a:rPr lang="en-US" sz="2000" b="1" dirty="0">
                <a:latin typeface="Century Gothic"/>
              </a:rPr>
              <a:t>Nursery Home Visit Times – have been sent out in your packs</a:t>
            </a:r>
          </a:p>
          <a:p>
            <a:endParaRPr lang="en-US" sz="2000" b="1" u="sng" dirty="0">
              <a:latin typeface="Century Gothic" panose="020B0502020202020204" pitchFamily="34" charset="0"/>
            </a:endParaRPr>
          </a:p>
          <a:p>
            <a:endParaRPr lang="en-US" sz="2000" b="1" u="sng" dirty="0">
              <a:latin typeface="Century Gothic" panose="020B0502020202020204" pitchFamily="34" charset="0"/>
            </a:endParaRPr>
          </a:p>
          <a:p>
            <a:r>
              <a:rPr lang="en-US" sz="2000" b="1" u="sng" dirty="0">
                <a:latin typeface="Century Gothic" panose="020B0502020202020204" pitchFamily="34" charset="0"/>
              </a:rPr>
              <a:t>Reception</a:t>
            </a:r>
          </a:p>
          <a:p>
            <a:pPr algn="ctr"/>
            <a:endParaRPr lang="en-US" sz="2000" b="1" u="sng" dirty="0">
              <a:latin typeface="Century Gothic" panose="020B0502020202020204" pitchFamily="34" charset="0"/>
            </a:endParaRPr>
          </a:p>
          <a:p>
            <a:pPr algn="ctr"/>
            <a:r>
              <a:rPr lang="en-US" sz="2000" b="1" dirty="0">
                <a:latin typeface="Century Gothic" panose="020B0502020202020204" pitchFamily="34" charset="0"/>
              </a:rPr>
              <a:t>‘Moving Up Day’ - </a:t>
            </a:r>
            <a:r>
              <a:rPr lang="en-US" sz="2000" b="1" dirty="0">
                <a:latin typeface="Century Gothic"/>
              </a:rPr>
              <a:t>Monday 6th July </a:t>
            </a:r>
            <a:r>
              <a:rPr lang="en-GB" sz="2000" b="1" dirty="0">
                <a:latin typeface="Century Gothic"/>
              </a:rPr>
              <a:t>9.30am until 11.15am</a:t>
            </a:r>
          </a:p>
          <a:p>
            <a:pPr algn="ctr"/>
            <a:endParaRPr lang="en-GB" sz="2000" b="1" i="1" dirty="0">
              <a:latin typeface="Century Gothic"/>
            </a:endParaRPr>
          </a:p>
          <a:p>
            <a:pPr algn="ctr"/>
            <a:r>
              <a:rPr lang="en-GB" sz="2000" b="1" i="1" dirty="0">
                <a:latin typeface="Century Gothic"/>
              </a:rPr>
              <a:t>Children do not need to wear uniform for this session</a:t>
            </a:r>
          </a:p>
        </p:txBody>
      </p:sp>
      <p:pic>
        <p:nvPicPr>
          <p:cNvPr id="1026" name="Picture 2">
            <a:extLst>
              <a:ext uri="{FF2B5EF4-FFF2-40B4-BE49-F238E27FC236}">
                <a16:creationId xmlns:a16="http://schemas.microsoft.com/office/drawing/2014/main" id="{8892AA76-80F1-D334-B160-1D5B503280A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04248" y="271032"/>
            <a:ext cx="1728192" cy="1806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27431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A707DC-0F80-1BDA-23E7-424581FE6A15}"/>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A1BA991-30B1-177F-886C-F2DBE80E640C}"/>
              </a:ext>
            </a:extLst>
          </p:cNvPr>
          <p:cNvSpPr>
            <a:spLocks noGrp="1"/>
          </p:cNvSpPr>
          <p:nvPr>
            <p:ph idx="1"/>
          </p:nvPr>
        </p:nvSpPr>
        <p:spPr/>
        <p:txBody>
          <a:bodyPr/>
          <a:lstStyle/>
          <a:p>
            <a:endParaRPr lang="en-GB"/>
          </a:p>
        </p:txBody>
      </p:sp>
      <p:sp>
        <p:nvSpPr>
          <p:cNvPr id="4" name="Rectangle 3">
            <a:extLst>
              <a:ext uri="{FF2B5EF4-FFF2-40B4-BE49-F238E27FC236}">
                <a16:creationId xmlns:a16="http://schemas.microsoft.com/office/drawing/2014/main" id="{80F98A66-47D5-C722-687F-F5AA5A07F550}"/>
              </a:ext>
            </a:extLst>
          </p:cNvPr>
          <p:cNvSpPr/>
          <p:nvPr/>
        </p:nvSpPr>
        <p:spPr>
          <a:xfrm>
            <a:off x="229669" y="223058"/>
            <a:ext cx="8684662" cy="6411884"/>
          </a:xfrm>
          <a:prstGeom prst="rect">
            <a:avLst/>
          </a:prstGeom>
          <a:ln w="76200">
            <a:solidFill>
              <a:schemeClr val="accent2"/>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p>
        </p:txBody>
      </p:sp>
      <p:pic>
        <p:nvPicPr>
          <p:cNvPr id="5" name="Picture 4">
            <a:extLst>
              <a:ext uri="{FF2B5EF4-FFF2-40B4-BE49-F238E27FC236}">
                <a16:creationId xmlns:a16="http://schemas.microsoft.com/office/drawing/2014/main" id="{8B819AB3-9DB9-56BC-97FB-EA020F4350F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56376" y="5681908"/>
            <a:ext cx="737102" cy="790775"/>
          </a:xfrm>
          <a:prstGeom prst="rect">
            <a:avLst/>
          </a:prstGeom>
        </p:spPr>
      </p:pic>
      <p:pic>
        <p:nvPicPr>
          <p:cNvPr id="6" name="Picture 5">
            <a:extLst>
              <a:ext uri="{FF2B5EF4-FFF2-40B4-BE49-F238E27FC236}">
                <a16:creationId xmlns:a16="http://schemas.microsoft.com/office/drawing/2014/main" id="{4C1C0B7B-B940-72DC-7EAC-6A1331B22F6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706" y="5805264"/>
            <a:ext cx="437040" cy="597716"/>
          </a:xfrm>
          <a:prstGeom prst="rect">
            <a:avLst/>
          </a:prstGeom>
        </p:spPr>
      </p:pic>
      <p:sp>
        <p:nvSpPr>
          <p:cNvPr id="7" name="Rectangle 6">
            <a:extLst>
              <a:ext uri="{FF2B5EF4-FFF2-40B4-BE49-F238E27FC236}">
                <a16:creationId xmlns:a16="http://schemas.microsoft.com/office/drawing/2014/main" id="{5941977D-0006-A9FE-F8B5-269BDD3E4241}"/>
              </a:ext>
            </a:extLst>
          </p:cNvPr>
          <p:cNvSpPr/>
          <p:nvPr/>
        </p:nvSpPr>
        <p:spPr>
          <a:xfrm>
            <a:off x="1097280" y="5352675"/>
            <a:ext cx="6859096" cy="1138773"/>
          </a:xfrm>
          <a:prstGeom prst="rect">
            <a:avLst/>
          </a:prstGeom>
        </p:spPr>
        <p:txBody>
          <a:bodyPr wrap="square">
            <a:spAutoFit/>
          </a:bodyPr>
          <a:lstStyle/>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Excellence, Endeavour, Equanimity</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TextBox 7">
            <a:extLst>
              <a:ext uri="{FF2B5EF4-FFF2-40B4-BE49-F238E27FC236}">
                <a16:creationId xmlns:a16="http://schemas.microsoft.com/office/drawing/2014/main" id="{0CF278DE-68F5-B3FF-77B9-33D84384EF4F}"/>
              </a:ext>
            </a:extLst>
          </p:cNvPr>
          <p:cNvSpPr txBox="1"/>
          <p:nvPr/>
        </p:nvSpPr>
        <p:spPr>
          <a:xfrm>
            <a:off x="863588" y="525709"/>
            <a:ext cx="7416824" cy="4524315"/>
          </a:xfrm>
          <a:prstGeom prst="rect">
            <a:avLst/>
          </a:prstGeom>
          <a:noFill/>
        </p:spPr>
        <p:txBody>
          <a:bodyPr wrap="square" lIns="91440" tIns="45720" rIns="91440" bIns="45720" rtlCol="0" anchor="t">
            <a:spAutoFit/>
          </a:bodyPr>
          <a:lstStyle/>
          <a:p>
            <a:pPr algn="ctr"/>
            <a:r>
              <a:rPr lang="en-US" sz="3200" b="1" u="sng" dirty="0">
                <a:latin typeface="Century Gothic" panose="020B0502020202020204" pitchFamily="34" charset="0"/>
              </a:rPr>
              <a:t>Staggered Starts</a:t>
            </a:r>
          </a:p>
          <a:p>
            <a:pPr algn="ctr"/>
            <a:endParaRPr lang="en-US" sz="3200" b="1" u="sng" dirty="0">
              <a:latin typeface="Century Gothic" panose="020B0502020202020204" pitchFamily="34" charset="0"/>
            </a:endParaRPr>
          </a:p>
          <a:p>
            <a:pPr algn="ctr"/>
            <a:r>
              <a:rPr lang="en-US" sz="1600" b="1" dirty="0">
                <a:latin typeface="Century Gothic" panose="020B0502020202020204" pitchFamily="34" charset="0"/>
              </a:rPr>
              <a:t>You will receive a letter telling you your child’s start date and start time. Once they are in school, they will attend for their full sessions unless this has otherwise been agreed with the school.</a:t>
            </a:r>
          </a:p>
          <a:p>
            <a:pPr algn="ctr"/>
            <a:endParaRPr lang="en-US" sz="1600" b="1" u="sng" dirty="0">
              <a:latin typeface="Century Gothic" panose="020B0502020202020204" pitchFamily="34" charset="0"/>
            </a:endParaRPr>
          </a:p>
          <a:p>
            <a:r>
              <a:rPr lang="en-US" sz="2000" b="1" u="sng" dirty="0">
                <a:latin typeface="Century Gothic" panose="020B0502020202020204" pitchFamily="34" charset="0"/>
              </a:rPr>
              <a:t>Nursery Start Dates </a:t>
            </a:r>
          </a:p>
          <a:p>
            <a:pPr algn="ctr"/>
            <a:r>
              <a:rPr lang="en-US" sz="2000" b="1" dirty="0">
                <a:latin typeface="Century Gothic" panose="020B0502020202020204" pitchFamily="34" charset="0"/>
              </a:rPr>
              <a:t>Between Wednesday 2</a:t>
            </a:r>
            <a:r>
              <a:rPr lang="en-US" sz="2000" b="1" baseline="30000" dirty="0">
                <a:latin typeface="Century Gothic" panose="020B0502020202020204" pitchFamily="34" charset="0"/>
              </a:rPr>
              <a:t>nd</a:t>
            </a:r>
            <a:r>
              <a:rPr lang="en-US" sz="2000" b="1" dirty="0">
                <a:latin typeface="Century Gothic" panose="020B0502020202020204" pitchFamily="34" charset="0"/>
              </a:rPr>
              <a:t> September </a:t>
            </a:r>
            <a:r>
              <a:rPr lang="en-US" sz="2000" b="1">
                <a:latin typeface="Century Gothic" panose="020B0502020202020204" pitchFamily="34" charset="0"/>
              </a:rPr>
              <a:t>and Tuesday 9th</a:t>
            </a:r>
            <a:endParaRPr lang="en-US" sz="2000" b="1" dirty="0">
              <a:latin typeface="Century Gothic" panose="020B0502020202020204" pitchFamily="34" charset="0"/>
            </a:endParaRPr>
          </a:p>
          <a:p>
            <a:pPr algn="ctr"/>
            <a:r>
              <a:rPr lang="en-US" sz="2000" b="1" dirty="0">
                <a:latin typeface="Century Gothic" panose="020B0502020202020204" pitchFamily="34" charset="0"/>
              </a:rPr>
              <a:t>September   </a:t>
            </a:r>
          </a:p>
          <a:p>
            <a:endParaRPr lang="en-US" sz="2000" b="1" u="sng" dirty="0">
              <a:latin typeface="Century Gothic" panose="020B0502020202020204" pitchFamily="34" charset="0"/>
            </a:endParaRPr>
          </a:p>
          <a:p>
            <a:endParaRPr lang="en-US" sz="2000" b="1" u="sng" dirty="0">
              <a:latin typeface="Century Gothic" panose="020B0502020202020204" pitchFamily="34" charset="0"/>
            </a:endParaRPr>
          </a:p>
          <a:p>
            <a:r>
              <a:rPr lang="en-US" sz="2000" b="1" u="sng" dirty="0">
                <a:latin typeface="Century Gothic" panose="020B0502020202020204" pitchFamily="34" charset="0"/>
              </a:rPr>
              <a:t>Reception Start Dates</a:t>
            </a:r>
          </a:p>
          <a:p>
            <a:pPr algn="ctr"/>
            <a:r>
              <a:rPr lang="en-US" sz="2000" b="1" dirty="0">
                <a:latin typeface="Century Gothic" panose="020B0502020202020204" pitchFamily="34" charset="0"/>
              </a:rPr>
              <a:t>Between Wednesday 2</a:t>
            </a:r>
            <a:r>
              <a:rPr lang="en-US" sz="2000" b="1" baseline="30000" dirty="0">
                <a:latin typeface="Century Gothic" panose="020B0502020202020204" pitchFamily="34" charset="0"/>
              </a:rPr>
              <a:t>nd</a:t>
            </a:r>
            <a:r>
              <a:rPr lang="en-US" sz="2000" b="1" dirty="0">
                <a:latin typeface="Century Gothic" panose="020B0502020202020204" pitchFamily="34" charset="0"/>
              </a:rPr>
              <a:t> September and Friday 4</a:t>
            </a:r>
            <a:r>
              <a:rPr lang="en-US" sz="2000" b="1" baseline="30000" dirty="0">
                <a:latin typeface="Century Gothic" panose="020B0502020202020204" pitchFamily="34" charset="0"/>
              </a:rPr>
              <a:t>th</a:t>
            </a:r>
            <a:r>
              <a:rPr lang="en-US" sz="2000" b="1" dirty="0">
                <a:latin typeface="Century Gothic" panose="020B0502020202020204" pitchFamily="34" charset="0"/>
              </a:rPr>
              <a:t>  September   </a:t>
            </a:r>
          </a:p>
        </p:txBody>
      </p:sp>
      <p:pic>
        <p:nvPicPr>
          <p:cNvPr id="1028" name="Picture 4" descr="Cartoon Calendar Date Stock Illustrations – 24,718 Cartoon Calendar Date  Stock Illustrations, Vectors &amp; Clipart - Dreamstime">
            <a:extLst>
              <a:ext uri="{FF2B5EF4-FFF2-40B4-BE49-F238E27FC236}">
                <a16:creationId xmlns:a16="http://schemas.microsoft.com/office/drawing/2014/main" id="{C5CC7F97-7FAA-B5F7-B2A3-5B56EE2E00B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7710" t="12807" r="18696" b="14000"/>
          <a:stretch>
            <a:fillRect/>
          </a:stretch>
        </p:blipFill>
        <p:spPr bwMode="auto">
          <a:xfrm>
            <a:off x="7203969" y="466868"/>
            <a:ext cx="1120958" cy="9657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4718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2EBB61-F30F-E80D-59AD-0F468D60B6C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F66535B-C1E8-9A79-10A2-7AD030455830}"/>
              </a:ext>
            </a:extLst>
          </p:cNvPr>
          <p:cNvSpPr>
            <a:spLocks noGrp="1"/>
          </p:cNvSpPr>
          <p:nvPr>
            <p:ph idx="1"/>
          </p:nvPr>
        </p:nvSpPr>
        <p:spPr/>
        <p:txBody>
          <a:bodyPr/>
          <a:lstStyle/>
          <a:p>
            <a:endParaRPr lang="en-GB"/>
          </a:p>
        </p:txBody>
      </p:sp>
      <p:sp>
        <p:nvSpPr>
          <p:cNvPr id="4" name="Rectangle 3">
            <a:extLst>
              <a:ext uri="{FF2B5EF4-FFF2-40B4-BE49-F238E27FC236}">
                <a16:creationId xmlns:a16="http://schemas.microsoft.com/office/drawing/2014/main" id="{B5F159A1-ADC6-757C-2E31-99F740DD8501}"/>
              </a:ext>
            </a:extLst>
          </p:cNvPr>
          <p:cNvSpPr/>
          <p:nvPr/>
        </p:nvSpPr>
        <p:spPr>
          <a:xfrm>
            <a:off x="229669" y="177747"/>
            <a:ext cx="8684662" cy="6411884"/>
          </a:xfrm>
          <a:prstGeom prst="rect">
            <a:avLst/>
          </a:prstGeom>
          <a:ln w="76200">
            <a:solidFill>
              <a:schemeClr val="accent2"/>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p>
        </p:txBody>
      </p:sp>
      <p:pic>
        <p:nvPicPr>
          <p:cNvPr id="5" name="Picture 4">
            <a:extLst>
              <a:ext uri="{FF2B5EF4-FFF2-40B4-BE49-F238E27FC236}">
                <a16:creationId xmlns:a16="http://schemas.microsoft.com/office/drawing/2014/main" id="{7C11FAA0-4328-5059-E1E8-5B41EC40B9E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56376" y="5681908"/>
            <a:ext cx="737102" cy="790775"/>
          </a:xfrm>
          <a:prstGeom prst="rect">
            <a:avLst/>
          </a:prstGeom>
        </p:spPr>
      </p:pic>
      <p:pic>
        <p:nvPicPr>
          <p:cNvPr id="6" name="Picture 5">
            <a:extLst>
              <a:ext uri="{FF2B5EF4-FFF2-40B4-BE49-F238E27FC236}">
                <a16:creationId xmlns:a16="http://schemas.microsoft.com/office/drawing/2014/main" id="{1BC64DED-A29A-A72E-2357-65086F12FC8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706" y="5805264"/>
            <a:ext cx="437040" cy="597716"/>
          </a:xfrm>
          <a:prstGeom prst="rect">
            <a:avLst/>
          </a:prstGeom>
        </p:spPr>
      </p:pic>
      <p:sp>
        <p:nvSpPr>
          <p:cNvPr id="7" name="Rectangle 6">
            <a:extLst>
              <a:ext uri="{FF2B5EF4-FFF2-40B4-BE49-F238E27FC236}">
                <a16:creationId xmlns:a16="http://schemas.microsoft.com/office/drawing/2014/main" id="{4DB5BC99-5DD6-2FFA-C2F7-9ECA15C0D4F7}"/>
              </a:ext>
            </a:extLst>
          </p:cNvPr>
          <p:cNvSpPr/>
          <p:nvPr/>
        </p:nvSpPr>
        <p:spPr>
          <a:xfrm>
            <a:off x="1097280" y="5352675"/>
            <a:ext cx="6859096" cy="1138773"/>
          </a:xfrm>
          <a:prstGeom prst="rect">
            <a:avLst/>
          </a:prstGeom>
        </p:spPr>
        <p:txBody>
          <a:bodyPr wrap="square">
            <a:spAutoFit/>
          </a:bodyPr>
          <a:lstStyle/>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Excellence, Endeavour, Equanimity</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TextBox 7">
            <a:extLst>
              <a:ext uri="{FF2B5EF4-FFF2-40B4-BE49-F238E27FC236}">
                <a16:creationId xmlns:a16="http://schemas.microsoft.com/office/drawing/2014/main" id="{0B0F14DE-D6B2-9C5C-345C-434987E4277B}"/>
              </a:ext>
            </a:extLst>
          </p:cNvPr>
          <p:cNvSpPr txBox="1"/>
          <p:nvPr/>
        </p:nvSpPr>
        <p:spPr>
          <a:xfrm>
            <a:off x="602392" y="213149"/>
            <a:ext cx="7848872" cy="2677656"/>
          </a:xfrm>
          <a:prstGeom prst="rect">
            <a:avLst/>
          </a:prstGeom>
          <a:noFill/>
        </p:spPr>
        <p:txBody>
          <a:bodyPr wrap="square" lIns="91440" tIns="45720" rIns="91440" bIns="45720" rtlCol="0" anchor="t">
            <a:spAutoFit/>
          </a:bodyPr>
          <a:lstStyle/>
          <a:p>
            <a:pPr algn="ctr"/>
            <a:r>
              <a:rPr lang="en-US" sz="3200" b="1" u="sng" dirty="0">
                <a:latin typeface="Century Gothic" panose="020B0502020202020204" pitchFamily="34" charset="0"/>
              </a:rPr>
              <a:t>Communication</a:t>
            </a:r>
          </a:p>
          <a:p>
            <a:pPr algn="ctr"/>
            <a:endParaRPr lang="en-US" sz="1600" b="1" u="sng" dirty="0">
              <a:latin typeface="Century Gothic" panose="020B0502020202020204" pitchFamily="34" charset="0"/>
            </a:endParaRPr>
          </a:p>
          <a:p>
            <a:pPr algn="ctr"/>
            <a:r>
              <a:rPr lang="en-US" sz="2000" b="1" dirty="0">
                <a:latin typeface="Century Gothic"/>
              </a:rPr>
              <a:t>You will receive a weekly newsletter giving you key dates as well as sharing what the children have been learning in EYFS.</a:t>
            </a:r>
          </a:p>
          <a:p>
            <a:pPr algn="ctr"/>
            <a:endParaRPr lang="en-US" sz="2000" b="1" dirty="0">
              <a:latin typeface="Century Gothic"/>
            </a:endParaRPr>
          </a:p>
          <a:p>
            <a:pPr algn="ctr"/>
            <a:endParaRPr lang="en-US" sz="2000" b="1" dirty="0">
              <a:latin typeface="Century Gothic"/>
            </a:endParaRPr>
          </a:p>
          <a:p>
            <a:pPr algn="ctr"/>
            <a:endParaRPr lang="en-US" sz="2000" b="1" dirty="0">
              <a:latin typeface="Century Gothic"/>
            </a:endParaRPr>
          </a:p>
          <a:p>
            <a:pPr algn="ctr"/>
            <a:endParaRPr lang="en-US" sz="2000" b="1" dirty="0">
              <a:latin typeface="Century Gothic"/>
            </a:endParaRPr>
          </a:p>
        </p:txBody>
      </p:sp>
      <p:pic>
        <p:nvPicPr>
          <p:cNvPr id="9" name="Picture 8">
            <a:extLst>
              <a:ext uri="{FF2B5EF4-FFF2-40B4-BE49-F238E27FC236}">
                <a16:creationId xmlns:a16="http://schemas.microsoft.com/office/drawing/2014/main" id="{660362FB-7BB7-1B66-C1D7-30C674713659}"/>
              </a:ext>
            </a:extLst>
          </p:cNvPr>
          <p:cNvPicPr>
            <a:picLocks noChangeAspect="1"/>
          </p:cNvPicPr>
          <p:nvPr/>
        </p:nvPicPr>
        <p:blipFill>
          <a:blip r:embed="rId4"/>
          <a:stretch>
            <a:fillRect/>
          </a:stretch>
        </p:blipFill>
        <p:spPr>
          <a:xfrm>
            <a:off x="539603" y="1698500"/>
            <a:ext cx="2716937" cy="3837276"/>
          </a:xfrm>
          <a:prstGeom prst="rect">
            <a:avLst/>
          </a:prstGeom>
        </p:spPr>
      </p:pic>
      <p:pic>
        <p:nvPicPr>
          <p:cNvPr id="13" name="Picture 12">
            <a:extLst>
              <a:ext uri="{FF2B5EF4-FFF2-40B4-BE49-F238E27FC236}">
                <a16:creationId xmlns:a16="http://schemas.microsoft.com/office/drawing/2014/main" id="{FF37CF96-414C-3D55-58EF-AEDA1D560E55}"/>
              </a:ext>
            </a:extLst>
          </p:cNvPr>
          <p:cNvPicPr>
            <a:picLocks noChangeAspect="1"/>
          </p:cNvPicPr>
          <p:nvPr/>
        </p:nvPicPr>
        <p:blipFill>
          <a:blip r:embed="rId5"/>
          <a:stretch>
            <a:fillRect/>
          </a:stretch>
        </p:blipFill>
        <p:spPr>
          <a:xfrm>
            <a:off x="3287012" y="1676479"/>
            <a:ext cx="5164252" cy="3643812"/>
          </a:xfrm>
          <a:prstGeom prst="rect">
            <a:avLst/>
          </a:prstGeom>
        </p:spPr>
      </p:pic>
    </p:spTree>
    <p:extLst>
      <p:ext uri="{BB962C8B-B14F-4D97-AF65-F5344CB8AC3E}">
        <p14:creationId xmlns:p14="http://schemas.microsoft.com/office/powerpoint/2010/main" val="27739416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29D956-25C6-6FA1-6172-AF9294046F02}"/>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7D67AE1E-05C6-EC3A-B4DE-5A56C25C98BA}"/>
              </a:ext>
            </a:extLst>
          </p:cNvPr>
          <p:cNvSpPr/>
          <p:nvPr/>
        </p:nvSpPr>
        <p:spPr>
          <a:xfrm>
            <a:off x="229669" y="177747"/>
            <a:ext cx="8684662" cy="6411884"/>
          </a:xfrm>
          <a:prstGeom prst="rect">
            <a:avLst/>
          </a:prstGeom>
          <a:ln w="76200">
            <a:solidFill>
              <a:schemeClr val="accent2"/>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p>
        </p:txBody>
      </p:sp>
      <p:pic>
        <p:nvPicPr>
          <p:cNvPr id="5" name="Picture 4">
            <a:extLst>
              <a:ext uri="{FF2B5EF4-FFF2-40B4-BE49-F238E27FC236}">
                <a16:creationId xmlns:a16="http://schemas.microsoft.com/office/drawing/2014/main" id="{F255C4BD-DEAE-D92F-570B-32570483AAB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56376" y="5681908"/>
            <a:ext cx="737102" cy="790775"/>
          </a:xfrm>
          <a:prstGeom prst="rect">
            <a:avLst/>
          </a:prstGeom>
        </p:spPr>
      </p:pic>
      <p:pic>
        <p:nvPicPr>
          <p:cNvPr id="6" name="Picture 5">
            <a:extLst>
              <a:ext uri="{FF2B5EF4-FFF2-40B4-BE49-F238E27FC236}">
                <a16:creationId xmlns:a16="http://schemas.microsoft.com/office/drawing/2014/main" id="{134DC537-EC04-EA66-820C-B6CAD037522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706" y="5805264"/>
            <a:ext cx="437040" cy="597716"/>
          </a:xfrm>
          <a:prstGeom prst="rect">
            <a:avLst/>
          </a:prstGeom>
        </p:spPr>
      </p:pic>
      <p:sp>
        <p:nvSpPr>
          <p:cNvPr id="7" name="Rectangle 6">
            <a:extLst>
              <a:ext uri="{FF2B5EF4-FFF2-40B4-BE49-F238E27FC236}">
                <a16:creationId xmlns:a16="http://schemas.microsoft.com/office/drawing/2014/main" id="{40B106B6-0029-5E0C-D9A8-9BA4D256A297}"/>
              </a:ext>
            </a:extLst>
          </p:cNvPr>
          <p:cNvSpPr/>
          <p:nvPr/>
        </p:nvSpPr>
        <p:spPr>
          <a:xfrm>
            <a:off x="1097280" y="5352675"/>
            <a:ext cx="6859096" cy="1138773"/>
          </a:xfrm>
          <a:prstGeom prst="rect">
            <a:avLst/>
          </a:prstGeom>
        </p:spPr>
        <p:txBody>
          <a:bodyPr wrap="square">
            <a:spAutoFit/>
          </a:bodyPr>
          <a:lstStyle/>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Excellence, Endeavour, Equanimity</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TextBox 7">
            <a:extLst>
              <a:ext uri="{FF2B5EF4-FFF2-40B4-BE49-F238E27FC236}">
                <a16:creationId xmlns:a16="http://schemas.microsoft.com/office/drawing/2014/main" id="{7A574B34-AF31-5E24-45E1-758C3DEB4F9A}"/>
              </a:ext>
            </a:extLst>
          </p:cNvPr>
          <p:cNvSpPr txBox="1"/>
          <p:nvPr/>
        </p:nvSpPr>
        <p:spPr>
          <a:xfrm>
            <a:off x="602392" y="213149"/>
            <a:ext cx="7848872" cy="1446550"/>
          </a:xfrm>
          <a:prstGeom prst="rect">
            <a:avLst/>
          </a:prstGeom>
          <a:noFill/>
        </p:spPr>
        <p:txBody>
          <a:bodyPr wrap="square" lIns="91440" tIns="45720" rIns="91440" bIns="45720" rtlCol="0" anchor="t">
            <a:spAutoFit/>
          </a:bodyPr>
          <a:lstStyle/>
          <a:p>
            <a:pPr algn="ctr"/>
            <a:r>
              <a:rPr lang="en-US" sz="3200" b="1" u="sng" dirty="0">
                <a:latin typeface="Century Gothic" panose="020B0502020202020204" pitchFamily="34" charset="0"/>
              </a:rPr>
              <a:t>Communication</a:t>
            </a:r>
          </a:p>
          <a:p>
            <a:pPr algn="ctr"/>
            <a:endParaRPr lang="en-US" sz="1600" b="1" u="sng" dirty="0">
              <a:latin typeface="Century Gothic" panose="020B0502020202020204" pitchFamily="34" charset="0"/>
            </a:endParaRPr>
          </a:p>
          <a:p>
            <a:pPr algn="ctr"/>
            <a:r>
              <a:rPr lang="en-US" sz="2000" b="1" dirty="0">
                <a:latin typeface="Century Gothic"/>
              </a:rPr>
              <a:t>Please follow our Instagram account to receive an insight on life inside </a:t>
            </a:r>
            <a:r>
              <a:rPr lang="en-US" sz="2000" b="1">
                <a:latin typeface="Century Gothic"/>
              </a:rPr>
              <a:t>our school.</a:t>
            </a:r>
            <a:endParaRPr lang="en-US" sz="2000" b="1" dirty="0">
              <a:latin typeface="Century Gothic"/>
            </a:endParaRPr>
          </a:p>
        </p:txBody>
      </p:sp>
      <p:pic>
        <p:nvPicPr>
          <p:cNvPr id="21" name="Picture 20">
            <a:extLst>
              <a:ext uri="{FF2B5EF4-FFF2-40B4-BE49-F238E27FC236}">
                <a16:creationId xmlns:a16="http://schemas.microsoft.com/office/drawing/2014/main" id="{6CC45E2C-A3C5-EED1-04AF-36EB8CECA290}"/>
              </a:ext>
            </a:extLst>
          </p:cNvPr>
          <p:cNvPicPr>
            <a:picLocks noChangeAspect="1"/>
          </p:cNvPicPr>
          <p:nvPr/>
        </p:nvPicPr>
        <p:blipFill>
          <a:blip r:embed="rId4"/>
          <a:stretch>
            <a:fillRect/>
          </a:stretch>
        </p:blipFill>
        <p:spPr>
          <a:xfrm>
            <a:off x="476071" y="1485110"/>
            <a:ext cx="2758640" cy="3769381"/>
          </a:xfrm>
          <a:prstGeom prst="rect">
            <a:avLst/>
          </a:prstGeom>
        </p:spPr>
      </p:pic>
      <p:pic>
        <p:nvPicPr>
          <p:cNvPr id="23" name="Picture 22">
            <a:extLst>
              <a:ext uri="{FF2B5EF4-FFF2-40B4-BE49-F238E27FC236}">
                <a16:creationId xmlns:a16="http://schemas.microsoft.com/office/drawing/2014/main" id="{82A6A877-56BA-7AC4-24F1-DF60778F7B1C}"/>
              </a:ext>
            </a:extLst>
          </p:cNvPr>
          <p:cNvPicPr>
            <a:picLocks noChangeAspect="1"/>
          </p:cNvPicPr>
          <p:nvPr/>
        </p:nvPicPr>
        <p:blipFill>
          <a:blip r:embed="rId5"/>
          <a:stretch>
            <a:fillRect/>
          </a:stretch>
        </p:blipFill>
        <p:spPr>
          <a:xfrm>
            <a:off x="6228184" y="1340768"/>
            <a:ext cx="2183154" cy="2463192"/>
          </a:xfrm>
          <a:prstGeom prst="rect">
            <a:avLst/>
          </a:prstGeom>
        </p:spPr>
      </p:pic>
      <p:pic>
        <p:nvPicPr>
          <p:cNvPr id="26" name="Picture 25" descr="Instagram Logo - Instagram Logo With ...">
            <a:extLst>
              <a:ext uri="{FF2B5EF4-FFF2-40B4-BE49-F238E27FC236}">
                <a16:creationId xmlns:a16="http://schemas.microsoft.com/office/drawing/2014/main" id="{13B7F540-25B7-EC10-951E-EE6F6D1C30C4}"/>
              </a:ext>
            </a:extLst>
          </p:cNvPr>
          <p:cNvPicPr>
            <a:picLocks noChangeAspect="1"/>
          </p:cNvPicPr>
          <p:nvPr/>
        </p:nvPicPr>
        <p:blipFill>
          <a:blip r:embed="rId6"/>
          <a:stretch>
            <a:fillRect/>
          </a:stretch>
        </p:blipFill>
        <p:spPr>
          <a:xfrm>
            <a:off x="3873110" y="4110071"/>
            <a:ext cx="3952875" cy="1152525"/>
          </a:xfrm>
          <a:prstGeom prst="rect">
            <a:avLst/>
          </a:prstGeom>
        </p:spPr>
      </p:pic>
      <p:pic>
        <p:nvPicPr>
          <p:cNvPr id="9" name="Picture 8">
            <a:extLst>
              <a:ext uri="{FF2B5EF4-FFF2-40B4-BE49-F238E27FC236}">
                <a16:creationId xmlns:a16="http://schemas.microsoft.com/office/drawing/2014/main" id="{6A84B702-A22D-D619-26BE-59D1627DAE96}"/>
              </a:ext>
            </a:extLst>
          </p:cNvPr>
          <p:cNvPicPr>
            <a:picLocks noChangeAspect="1"/>
          </p:cNvPicPr>
          <p:nvPr/>
        </p:nvPicPr>
        <p:blipFill>
          <a:blip r:embed="rId7"/>
          <a:srcRect l="2492" t="1991"/>
          <a:stretch>
            <a:fillRect/>
          </a:stretch>
        </p:blipFill>
        <p:spPr>
          <a:xfrm>
            <a:off x="3607434" y="1695101"/>
            <a:ext cx="2320049" cy="2331980"/>
          </a:xfrm>
          <a:prstGeom prst="rect">
            <a:avLst/>
          </a:prstGeom>
        </p:spPr>
      </p:pic>
      <p:sp>
        <p:nvSpPr>
          <p:cNvPr id="10" name="Rectangle 3">
            <a:extLst>
              <a:ext uri="{FF2B5EF4-FFF2-40B4-BE49-F238E27FC236}">
                <a16:creationId xmlns:a16="http://schemas.microsoft.com/office/drawing/2014/main" id="{11B7DA7D-DC49-87D9-8048-DD0463693E02}"/>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panose="020B0604020202020204" pitchFamily="34" charset="0"/>
              </a:rPr>
              <a:t>Excellence, Endeavour, Equanimity</a:t>
            </a:r>
          </a:p>
        </p:txBody>
      </p:sp>
    </p:spTree>
    <p:extLst>
      <p:ext uri="{BB962C8B-B14F-4D97-AF65-F5344CB8AC3E}">
        <p14:creationId xmlns:p14="http://schemas.microsoft.com/office/powerpoint/2010/main" val="23996686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4" name="Rectangle 3"/>
          <p:cNvSpPr/>
          <p:nvPr/>
        </p:nvSpPr>
        <p:spPr>
          <a:xfrm>
            <a:off x="207818" y="232756"/>
            <a:ext cx="8684662" cy="6411884"/>
          </a:xfrm>
          <a:prstGeom prst="rect">
            <a:avLst/>
          </a:prstGeom>
          <a:ln w="76200">
            <a:solidFill>
              <a:schemeClr val="accent2"/>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56376" y="5681908"/>
            <a:ext cx="737102" cy="790775"/>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706" y="5805264"/>
            <a:ext cx="437040" cy="597716"/>
          </a:xfrm>
          <a:prstGeom prst="rect">
            <a:avLst/>
          </a:prstGeom>
        </p:spPr>
      </p:pic>
      <p:sp>
        <p:nvSpPr>
          <p:cNvPr id="7" name="Rectangle 6"/>
          <p:cNvSpPr/>
          <p:nvPr/>
        </p:nvSpPr>
        <p:spPr>
          <a:xfrm>
            <a:off x="1097280" y="5352675"/>
            <a:ext cx="6859096" cy="1138773"/>
          </a:xfrm>
          <a:prstGeom prst="rect">
            <a:avLst/>
          </a:prstGeom>
        </p:spPr>
        <p:txBody>
          <a:bodyPr wrap="square">
            <a:spAutoFit/>
          </a:bodyPr>
          <a:lstStyle/>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Excellence, Endeavour, Equanimity</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TextBox 7"/>
          <p:cNvSpPr txBox="1"/>
          <p:nvPr/>
        </p:nvSpPr>
        <p:spPr>
          <a:xfrm>
            <a:off x="1331640" y="462716"/>
            <a:ext cx="6624736" cy="584775"/>
          </a:xfrm>
          <a:prstGeom prst="rect">
            <a:avLst/>
          </a:prstGeom>
          <a:noFill/>
        </p:spPr>
        <p:txBody>
          <a:bodyPr wrap="square" rtlCol="0">
            <a:spAutoFit/>
          </a:bodyPr>
          <a:lstStyle/>
          <a:p>
            <a:endParaRPr lang="en-GB" sz="3200" b="1" u="sng" dirty="0">
              <a:latin typeface="Century Gothic" panose="020B0502020202020204" pitchFamily="34" charset="0"/>
            </a:endParaRPr>
          </a:p>
        </p:txBody>
      </p:sp>
      <p:sp>
        <p:nvSpPr>
          <p:cNvPr id="10" name="TextBox 9">
            <a:extLst>
              <a:ext uri="{FF2B5EF4-FFF2-40B4-BE49-F238E27FC236}">
                <a16:creationId xmlns:a16="http://schemas.microsoft.com/office/drawing/2014/main" id="{903D093F-2E3B-2D9A-ECA8-13906F28DF54}"/>
              </a:ext>
            </a:extLst>
          </p:cNvPr>
          <p:cNvSpPr txBox="1"/>
          <p:nvPr/>
        </p:nvSpPr>
        <p:spPr>
          <a:xfrm>
            <a:off x="1295636" y="427830"/>
            <a:ext cx="6696744" cy="1754326"/>
          </a:xfrm>
          <a:prstGeom prst="rect">
            <a:avLst/>
          </a:prstGeom>
          <a:noFill/>
        </p:spPr>
        <p:txBody>
          <a:bodyPr wrap="square">
            <a:spAutoFit/>
          </a:bodyPr>
          <a:lstStyle/>
          <a:p>
            <a:pPr algn="ctr"/>
            <a:r>
              <a:rPr lang="en-US" b="1" dirty="0">
                <a:solidFill>
                  <a:schemeClr val="accent2"/>
                </a:solidFill>
                <a:latin typeface="Century Gothic" panose="020B0502020202020204" pitchFamily="34" charset="0"/>
              </a:rPr>
              <a:t>EYFS Statutory Framework: </a:t>
            </a:r>
          </a:p>
          <a:p>
            <a:pPr algn="ctr"/>
            <a:r>
              <a:rPr lang="en-US" b="1" dirty="0">
                <a:solidFill>
                  <a:schemeClr val="accent2"/>
                </a:solidFill>
                <a:latin typeface="Century Gothic" panose="020B0502020202020204" pitchFamily="34" charset="0"/>
              </a:rPr>
              <a:t>Parents as Partners: ‘Parents are children’s first and most enduring educators. When parents and practitioners work together in early years settings, the results have a positive impact on children’s development and learning.’ </a:t>
            </a:r>
            <a:endParaRPr lang="en-GB" b="1" dirty="0">
              <a:solidFill>
                <a:schemeClr val="accent2"/>
              </a:solidFill>
              <a:latin typeface="Century Gothic" panose="020B0502020202020204" pitchFamily="34" charset="0"/>
            </a:endParaRPr>
          </a:p>
          <a:p>
            <a:pPr algn="ctr"/>
            <a:endParaRPr lang="en-GB" sz="1800" b="1" dirty="0">
              <a:latin typeface="Century Gothic" panose="020B0502020202020204" pitchFamily="34" charset="0"/>
            </a:endParaRPr>
          </a:p>
        </p:txBody>
      </p:sp>
      <p:pic>
        <p:nvPicPr>
          <p:cNvPr id="11" name="Picture 10">
            <a:extLst>
              <a:ext uri="{FF2B5EF4-FFF2-40B4-BE49-F238E27FC236}">
                <a16:creationId xmlns:a16="http://schemas.microsoft.com/office/drawing/2014/main" id="{3DB89848-B74A-562D-775B-4E80DE30FEAF}"/>
              </a:ext>
            </a:extLst>
          </p:cNvPr>
          <p:cNvPicPr>
            <a:picLocks noChangeAspect="1"/>
          </p:cNvPicPr>
          <p:nvPr/>
        </p:nvPicPr>
        <p:blipFill rotWithShape="1">
          <a:blip r:embed="rId4"/>
          <a:srcRect r="5822"/>
          <a:stretch/>
        </p:blipFill>
        <p:spPr>
          <a:xfrm>
            <a:off x="3465690" y="1867827"/>
            <a:ext cx="2068604" cy="1397224"/>
          </a:xfrm>
          <a:prstGeom prst="rect">
            <a:avLst/>
          </a:prstGeom>
        </p:spPr>
      </p:pic>
      <p:sp>
        <p:nvSpPr>
          <p:cNvPr id="14" name="TextBox 13">
            <a:extLst>
              <a:ext uri="{FF2B5EF4-FFF2-40B4-BE49-F238E27FC236}">
                <a16:creationId xmlns:a16="http://schemas.microsoft.com/office/drawing/2014/main" id="{85B78465-22E9-A5F1-228B-6E824CC56BBC}"/>
              </a:ext>
            </a:extLst>
          </p:cNvPr>
          <p:cNvSpPr txBox="1"/>
          <p:nvPr/>
        </p:nvSpPr>
        <p:spPr>
          <a:xfrm>
            <a:off x="1079612" y="3265051"/>
            <a:ext cx="6912768" cy="2400657"/>
          </a:xfrm>
          <a:prstGeom prst="rect">
            <a:avLst/>
          </a:prstGeom>
          <a:noFill/>
        </p:spPr>
        <p:txBody>
          <a:bodyPr wrap="square">
            <a:spAutoFit/>
          </a:bodyPr>
          <a:lstStyle/>
          <a:p>
            <a:pPr algn="ctr"/>
            <a:r>
              <a:rPr lang="en-GB" sz="1800" b="1" dirty="0">
                <a:latin typeface="Century Gothic" panose="020B0502020202020204" pitchFamily="34" charset="0"/>
              </a:rPr>
              <a:t>Please contact our school office for any questions or concerns you may have, who will pass it onto our EYFS Team</a:t>
            </a:r>
          </a:p>
          <a:p>
            <a:pPr algn="ctr"/>
            <a:r>
              <a:rPr lang="en-GB" sz="1800" b="1" dirty="0">
                <a:latin typeface="Century Gothic" panose="020B0502020202020204" pitchFamily="34" charset="0"/>
                <a:hlinkClick r:id="rId5">
                  <a:extLst>
                    <a:ext uri="{A12FA001-AC4F-418D-AE19-62706E023703}">
                      <ahyp:hlinkClr xmlns:ahyp="http://schemas.microsoft.com/office/drawing/2018/hyperlinkcolor" val="tx"/>
                    </a:ext>
                  </a:extLst>
                </a:hlinkClick>
              </a:rPr>
              <a:t>info@town-farm.surrey.sch.uk</a:t>
            </a:r>
            <a:endParaRPr lang="en-GB" sz="1800" b="1" dirty="0">
              <a:latin typeface="Century Gothic" panose="020B0502020202020204" pitchFamily="34" charset="0"/>
            </a:endParaRPr>
          </a:p>
          <a:p>
            <a:pPr algn="ctr"/>
            <a:r>
              <a:rPr lang="en-GB" sz="1800" b="1" dirty="0">
                <a:latin typeface="Century Gothic" panose="020B0502020202020204" pitchFamily="34" charset="0"/>
              </a:rPr>
              <a:t>Telephone: 01784 254380</a:t>
            </a:r>
          </a:p>
          <a:p>
            <a:pPr algn="ctr"/>
            <a:endParaRPr lang="en-GB" b="1" dirty="0">
              <a:latin typeface="Century Gothic" panose="020B0502020202020204" pitchFamily="34" charset="0"/>
            </a:endParaRPr>
          </a:p>
          <a:p>
            <a:pPr algn="ctr"/>
            <a:r>
              <a:rPr lang="en-GB" sz="2000" b="1" i="1" dirty="0">
                <a:solidFill>
                  <a:srgbClr val="C00000"/>
                </a:solidFill>
                <a:latin typeface="Century Gothic" panose="020B0502020202020204" pitchFamily="34" charset="0"/>
              </a:rPr>
              <a:t>Please join us for a tour of Early Years, visit our lunchtime providers, our uniform providers and feel free to ask any questions.</a:t>
            </a:r>
          </a:p>
        </p:txBody>
      </p:sp>
    </p:spTree>
    <p:extLst>
      <p:ext uri="{BB962C8B-B14F-4D97-AF65-F5344CB8AC3E}">
        <p14:creationId xmlns:p14="http://schemas.microsoft.com/office/powerpoint/2010/main" val="84910325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693C001BC80EF478BED7F723CDF2740" ma:contentTypeVersion="13" ma:contentTypeDescription="Create a new document." ma:contentTypeScope="" ma:versionID="7316f78357b8ca1e9c56c022c2846062">
  <xsd:schema xmlns:xsd="http://www.w3.org/2001/XMLSchema" xmlns:xs="http://www.w3.org/2001/XMLSchema" xmlns:p="http://schemas.microsoft.com/office/2006/metadata/properties" xmlns:ns2="b267a6ac-52da-486f-915c-7a9e69ef7978" xmlns:ns3="189762f1-1c31-49ce-b902-d9504f6e400b" targetNamespace="http://schemas.microsoft.com/office/2006/metadata/properties" ma:root="true" ma:fieldsID="0c1fd6f47829e8a4a588c2235c1cf70b" ns2:_="" ns3:_="">
    <xsd:import namespace="b267a6ac-52da-486f-915c-7a9e69ef7978"/>
    <xsd:import namespace="189762f1-1c31-49ce-b902-d9504f6e400b"/>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267a6ac-52da-486f-915c-7a9e69ef797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2" nillable="true" ma:displayName="Length (seconds)" ma:internalName="MediaLengthInSeconds" ma:readOnly="true">
      <xsd:simpleType>
        <xsd:restriction base="dms:Unknown"/>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89762f1-1c31-49ce-b902-d9504f6e400b"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05F70A8-8E1E-4839-A456-6C07A047449F}">
  <ds:schemaRefs>
    <ds:schemaRef ds:uri="http://schemas.microsoft.com/sharepoint/v3/contenttype/forms"/>
  </ds:schemaRefs>
</ds:datastoreItem>
</file>

<file path=customXml/itemProps2.xml><?xml version="1.0" encoding="utf-8"?>
<ds:datastoreItem xmlns:ds="http://schemas.openxmlformats.org/officeDocument/2006/customXml" ds:itemID="{64A9391D-01DC-4DC9-AF44-E088BB79DB93}">
  <ds:schemaRefs>
    <ds:schemaRef ds:uri="b267a6ac-52da-486f-915c-7a9e69ef7978"/>
    <ds:schemaRef ds:uri="http://schemas.openxmlformats.org/package/2006/metadata/core-properties"/>
    <ds:schemaRef ds:uri="http://purl.org/dc/elements/1.1/"/>
    <ds:schemaRef ds:uri="http://purl.org/dc/terms/"/>
    <ds:schemaRef ds:uri="189762f1-1c31-49ce-b902-d9504f6e400b"/>
    <ds:schemaRef ds:uri="http://schemas.microsoft.com/office/2006/documentManagement/types"/>
    <ds:schemaRef ds:uri="http://schemas.microsoft.com/office/infopath/2007/PartnerControls"/>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FFF7FE26-6868-4EE4-B81D-D69742EEA2F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267a6ac-52da-486f-915c-7a9e69ef7978"/>
    <ds:schemaRef ds:uri="189762f1-1c31-49ce-b902-d9504f6e400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1336</Words>
  <Application>Microsoft Office PowerPoint</Application>
  <PresentationFormat>On-screen Show (4:3)</PresentationFormat>
  <Paragraphs>249</Paragraphs>
  <Slides>24</Slides>
  <Notes>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24</vt:i4>
      </vt:variant>
    </vt:vector>
  </HeadingPairs>
  <TitlesOfParts>
    <vt:vector size="33" baseType="lpstr">
      <vt:lpstr>Aptos</vt:lpstr>
      <vt:lpstr>Arial</vt:lpstr>
      <vt:lpstr>Calibri</vt:lpstr>
      <vt:lpstr>Century Gothic</vt:lpstr>
      <vt:lpstr>Gadugi</vt:lpstr>
      <vt:lpstr>Trebuchet MS</vt:lpstr>
      <vt:lpstr>Wingdings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Miss Chaudhary</dc:creator>
  <cp:lastModifiedBy>K Barnes</cp:lastModifiedBy>
  <cp:revision>144</cp:revision>
  <dcterms:created xsi:type="dcterms:W3CDTF">2020-04-24T11:12:44Z</dcterms:created>
  <dcterms:modified xsi:type="dcterms:W3CDTF">2026-06-19T07:33:05Z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0x0101004693C001BC80EF478BED7F723CDF2740</vt:lpwstr>
  </property>
  <property fmtid="{D5CDD505-2E9C-101B-9397-08002B2CF9AE}" pid="3" name="Order">
    <vt:r8>8600</vt:r8>
  </property>
</Properties>
</file>