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5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>
        <p:scale>
          <a:sx n="125" d="100"/>
          <a:sy n="125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628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21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93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397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4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653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554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068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1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37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DC6DE-37B3-490E-B43B-5E973FE981C8}" type="datetimeFigureOut">
              <a:rPr lang="en-GB" smtClean="0"/>
              <a:t>30/09/2020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EF7D8-649A-4FAB-AC57-FEB8ADFD4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10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portal.office.com/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portal.offic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56630" y="362777"/>
            <a:ext cx="56595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Town Farm Primary School</a:t>
            </a:r>
          </a:p>
          <a:p>
            <a:pPr algn="ctr"/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Guide to Remote Learning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658" y="2413782"/>
            <a:ext cx="6261328" cy="40249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7441" y="1666473"/>
            <a:ext cx="37820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1. Go </a:t>
            </a:r>
            <a:r>
              <a:rPr lang="en-GB" dirty="0" smtClean="0">
                <a:solidFill>
                  <a:srgbClr val="FF0000"/>
                </a:solidFill>
              </a:rPr>
              <a:t>to </a:t>
            </a:r>
            <a:r>
              <a:rPr lang="en-US" u="sng" dirty="0">
                <a:hlinkClick r:id="rId5"/>
              </a:rPr>
              <a:t>http://portal.office.com</a:t>
            </a:r>
            <a:r>
              <a:rPr lang="en-US" dirty="0"/>
              <a:t> </a:t>
            </a:r>
            <a:r>
              <a:rPr lang="en-US" dirty="0">
                <a:solidFill>
                  <a:srgbClr val="FF0000"/>
                </a:solidFill>
              </a:rPr>
              <a:t>and sign in with your child’s school email and </a:t>
            </a:r>
            <a:r>
              <a:rPr lang="en-US" dirty="0" smtClean="0">
                <a:solidFill>
                  <a:srgbClr val="FF0000"/>
                </a:solidFill>
              </a:rPr>
              <a:t>password. </a:t>
            </a:r>
            <a:r>
              <a:rPr lang="en-GB" dirty="0" smtClean="0">
                <a:solidFill>
                  <a:srgbClr val="FF0000"/>
                </a:solidFill>
              </a:rPr>
              <a:t>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 rot="1765532">
            <a:off x="2645868" y="4177561"/>
            <a:ext cx="1479068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435829" y="3401376"/>
            <a:ext cx="2109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2. Open </a:t>
            </a:r>
            <a:r>
              <a:rPr lang="en-GB" dirty="0" smtClean="0">
                <a:solidFill>
                  <a:srgbClr val="FF0000"/>
                </a:solidFill>
              </a:rPr>
              <a:t>OneNote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Click on the icon in the sidebar or select a recent class.</a:t>
            </a:r>
          </a:p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5118476" y="4112095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6424546" y="4129567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7730616" y="4112095"/>
            <a:ext cx="1088745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9005121" y="4129566"/>
            <a:ext cx="1031636" cy="1980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607307" y="3228595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288907" y="3163925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904961" y="3203349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9180973" y="3163647"/>
            <a:ext cx="822419" cy="19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 rot="7806563">
            <a:off x="6227494" y="4108873"/>
            <a:ext cx="1479068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786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7893" y="1590732"/>
            <a:ext cx="9316446" cy="32458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88899" y="4041756"/>
            <a:ext cx="714206" cy="2272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488899" y="4307780"/>
            <a:ext cx="714206" cy="2272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488899" y="4573804"/>
            <a:ext cx="714206" cy="2272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445613" y="4038172"/>
            <a:ext cx="90521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</a:t>
            </a:r>
            <a:r>
              <a:rPr lang="en-GB" sz="900" dirty="0" smtClean="0"/>
              <a:t>hild’s Name</a:t>
            </a:r>
            <a:endParaRPr lang="en-GB" sz="900" dirty="0"/>
          </a:p>
        </p:txBody>
      </p:sp>
      <p:sp>
        <p:nvSpPr>
          <p:cNvPr id="10" name="TextBox 9"/>
          <p:cNvSpPr txBox="1"/>
          <p:nvPr/>
        </p:nvSpPr>
        <p:spPr>
          <a:xfrm>
            <a:off x="358572" y="1801851"/>
            <a:ext cx="15258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3. You </a:t>
            </a:r>
            <a:r>
              <a:rPr lang="en-GB" dirty="0" smtClean="0">
                <a:solidFill>
                  <a:srgbClr val="FF0000"/>
                </a:solidFill>
              </a:rPr>
              <a:t>will be able to see folders along the sidebar, including one for your child.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 rot="20013708">
            <a:off x="984868" y="4362566"/>
            <a:ext cx="1479068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6574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418" y="498415"/>
            <a:ext cx="7721997" cy="5689892"/>
          </a:xfrm>
          <a:prstGeom prst="rect">
            <a:avLst/>
          </a:prstGeom>
          <a:solidFill>
            <a:schemeClr val="bg2"/>
          </a:solidFill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81463" y="3789260"/>
            <a:ext cx="1017201" cy="239811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68031" y="2386999"/>
            <a:ext cx="714206" cy="22724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268031" y="2159751"/>
            <a:ext cx="714206" cy="227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268031" y="2385207"/>
            <a:ext cx="6709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Your child</a:t>
            </a:r>
            <a:endParaRPr lang="en-GB" sz="900" dirty="0"/>
          </a:p>
        </p:txBody>
      </p:sp>
      <p:sp>
        <p:nvSpPr>
          <p:cNvPr id="18" name="TextBox 17"/>
          <p:cNvSpPr txBox="1"/>
          <p:nvPr/>
        </p:nvSpPr>
        <p:spPr>
          <a:xfrm>
            <a:off x="371955" y="1262361"/>
            <a:ext cx="18111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4. Click </a:t>
            </a:r>
            <a:r>
              <a:rPr lang="en-GB" dirty="0" smtClean="0">
                <a:solidFill>
                  <a:srgbClr val="FF0000"/>
                </a:solidFill>
              </a:rPr>
              <a:t>on your child’s name and you will find folders organised for learning.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 rot="1265756">
            <a:off x="1745695" y="2099596"/>
            <a:ext cx="1479068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074871" y="4665151"/>
            <a:ext cx="2008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5. Click </a:t>
            </a:r>
            <a:r>
              <a:rPr lang="en-GB" dirty="0" smtClean="0">
                <a:solidFill>
                  <a:srgbClr val="FF0000"/>
                </a:solidFill>
              </a:rPr>
              <a:t>on the page to find the </a:t>
            </a:r>
            <a:r>
              <a:rPr lang="en-GB" dirty="0" smtClean="0">
                <a:solidFill>
                  <a:srgbClr val="FF0000"/>
                </a:solidFill>
              </a:rPr>
              <a:t>work.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 rot="17765898">
            <a:off x="2648355" y="3478279"/>
            <a:ext cx="3335243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35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734" y="1499226"/>
            <a:ext cx="3840809" cy="263992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9843" y="470904"/>
            <a:ext cx="3696280" cy="27297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663" y="3270995"/>
            <a:ext cx="3408830" cy="30670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77540" y="697952"/>
            <a:ext cx="32125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6. Click </a:t>
            </a:r>
            <a:r>
              <a:rPr lang="en-GB" dirty="0" smtClean="0">
                <a:solidFill>
                  <a:srgbClr val="FF0000"/>
                </a:solidFill>
              </a:rPr>
              <a:t>anywhere in an open space to start typing the answer.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7481626">
            <a:off x="3311734" y="1803911"/>
            <a:ext cx="1338543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15233768">
            <a:off x="9735463" y="3161184"/>
            <a:ext cx="1875636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8814738" y="4231534"/>
            <a:ext cx="29421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7. You </a:t>
            </a:r>
            <a:r>
              <a:rPr lang="en-GB" dirty="0" smtClean="0">
                <a:solidFill>
                  <a:srgbClr val="FF0000"/>
                </a:solidFill>
              </a:rPr>
              <a:t>can move the text into the right </a:t>
            </a:r>
            <a:r>
              <a:rPr lang="en-GB" dirty="0" smtClean="0">
                <a:solidFill>
                  <a:srgbClr val="FF0000"/>
                </a:solidFill>
              </a:rPr>
              <a:t>place.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6" name="Right Arrow 15"/>
          <p:cNvSpPr/>
          <p:nvPr/>
        </p:nvSpPr>
        <p:spPr>
          <a:xfrm rot="10288825">
            <a:off x="7683783" y="5015337"/>
            <a:ext cx="1875636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618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280" y="511969"/>
            <a:ext cx="8826954" cy="12891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748" y="1983255"/>
            <a:ext cx="5147165" cy="450210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101073" y="3092836"/>
            <a:ext cx="306512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8. If </a:t>
            </a:r>
            <a:r>
              <a:rPr lang="en-GB" dirty="0" smtClean="0">
                <a:solidFill>
                  <a:srgbClr val="FF0000"/>
                </a:solidFill>
              </a:rPr>
              <a:t>you have a tablet / touch screen / pen-enabled device, you can use the draw tool to write the answer.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 rot="17935042">
            <a:off x="1695640" y="2050010"/>
            <a:ext cx="1877175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801698">
            <a:off x="3305351" y="4684849"/>
            <a:ext cx="6499523" cy="26512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7638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37122" y="1800592"/>
            <a:ext cx="27741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9. Simply </a:t>
            </a:r>
            <a:r>
              <a:rPr lang="en-GB" dirty="0" smtClean="0">
                <a:solidFill>
                  <a:srgbClr val="FF0000"/>
                </a:solidFill>
              </a:rPr>
              <a:t>close the app when you are finished.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0098" y="779641"/>
            <a:ext cx="7356303" cy="497383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37122" y="2390126"/>
            <a:ext cx="26542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Your </a:t>
            </a:r>
            <a:r>
              <a:rPr lang="en-GB" dirty="0">
                <a:solidFill>
                  <a:srgbClr val="FF0000"/>
                </a:solidFill>
              </a:rPr>
              <a:t>child’s teacher will be able to see their work and provide feedback.</a:t>
            </a:r>
          </a:p>
        </p:txBody>
      </p:sp>
      <p:sp>
        <p:nvSpPr>
          <p:cNvPr id="3" name="Rectangle 2"/>
          <p:cNvSpPr/>
          <p:nvPr/>
        </p:nvSpPr>
        <p:spPr>
          <a:xfrm>
            <a:off x="9652601" y="4106684"/>
            <a:ext cx="833240" cy="578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8883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57216" y="289471"/>
            <a:ext cx="8289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10. Remember to sign out of your account if you share the device. Return to the office portal and click on your name.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20" y="296161"/>
            <a:ext cx="588976" cy="803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5039" y="243051"/>
            <a:ext cx="801341" cy="8566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28" y="2544095"/>
            <a:ext cx="10058400" cy="261969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19676" y="4142575"/>
            <a:ext cx="962284" cy="22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528436" y="4142574"/>
            <a:ext cx="962284" cy="22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057892" y="4142573"/>
            <a:ext cx="962284" cy="22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464676" y="4142573"/>
            <a:ext cx="962284" cy="226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350116" y="3670133"/>
            <a:ext cx="1343284" cy="2719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736196" y="2857393"/>
            <a:ext cx="708284" cy="1855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9680579" y="2846117"/>
            <a:ext cx="8195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</a:t>
            </a:r>
            <a:r>
              <a:rPr lang="en-GB" sz="900" dirty="0" smtClean="0"/>
              <a:t>hild’s Name</a:t>
            </a:r>
            <a:endParaRPr lang="en-GB" sz="9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426" y="1176148"/>
            <a:ext cx="8007216" cy="783972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8683519" y="1230943"/>
            <a:ext cx="609600" cy="2032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b="1" dirty="0" smtClean="0"/>
              <a:t>Child’s Name</a:t>
            </a:r>
            <a:endParaRPr lang="en-GB" sz="600" b="1" dirty="0"/>
          </a:p>
        </p:txBody>
      </p:sp>
      <p:sp>
        <p:nvSpPr>
          <p:cNvPr id="15" name="Right Arrow 14"/>
          <p:cNvSpPr/>
          <p:nvPr/>
        </p:nvSpPr>
        <p:spPr>
          <a:xfrm rot="3152438">
            <a:off x="8236763" y="847978"/>
            <a:ext cx="732883" cy="24087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689332" y="5467425"/>
            <a:ext cx="2052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11. Click ‘Sign out’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Right Arrow 20"/>
          <p:cNvSpPr/>
          <p:nvPr/>
        </p:nvSpPr>
        <p:spPr>
          <a:xfrm rot="16200000">
            <a:off x="9083178" y="4947678"/>
            <a:ext cx="1194803" cy="24087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088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2638" y="1031918"/>
            <a:ext cx="9411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1. Go to </a:t>
            </a:r>
            <a:r>
              <a:rPr lang="en-US" u="sng" dirty="0">
                <a:hlinkClick r:id="rId2"/>
              </a:rPr>
              <a:t>http://portal.office.com</a:t>
            </a:r>
            <a:r>
              <a:rPr lang="en-US" dirty="0"/>
              <a:t> and sign in with your child’s school email and password. </a:t>
            </a:r>
            <a:r>
              <a:rPr lang="en-GB" dirty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20" y="413001"/>
            <a:ext cx="588976" cy="8035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839" y="359891"/>
            <a:ext cx="801341" cy="85669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42638" y="1506844"/>
            <a:ext cx="83039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2. Open OneNote</a:t>
            </a:r>
            <a:r>
              <a:rPr lang="en-US" dirty="0" smtClean="0"/>
              <a:t>: Click </a:t>
            </a:r>
            <a:r>
              <a:rPr lang="en-US" dirty="0"/>
              <a:t>on the icon in the sidebar or select a recent class.</a:t>
            </a:r>
          </a:p>
        </p:txBody>
      </p:sp>
      <p:sp>
        <p:nvSpPr>
          <p:cNvPr id="8" name="Rectangle 7"/>
          <p:cNvSpPr/>
          <p:nvPr/>
        </p:nvSpPr>
        <p:spPr>
          <a:xfrm>
            <a:off x="942638" y="1919742"/>
            <a:ext cx="78620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3. You will be able to see folders along the sidebar, including one for your child.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942638" y="2363350"/>
            <a:ext cx="7750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4. Click on your child’s name and you will find folders organised for learning.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942638" y="2838276"/>
            <a:ext cx="36312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5. Click on the page to find the </a:t>
            </a:r>
            <a:r>
              <a:rPr lang="en-GB" dirty="0" smtClean="0"/>
              <a:t>work.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42638" y="3313202"/>
            <a:ext cx="5964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6. Click anywhere in an open space to start typing the answer.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42638" y="3767386"/>
            <a:ext cx="4380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7. You can move the text into the right </a:t>
            </a:r>
            <a:r>
              <a:rPr lang="en-GB" dirty="0" smtClean="0"/>
              <a:t>place.</a:t>
            </a:r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942638" y="4202879"/>
            <a:ext cx="101832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8. If you have a tablet / touch screen / pen-enabled device, you can use the draw tool to write the answer.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25696" y="4646487"/>
            <a:ext cx="10001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9. Simply </a:t>
            </a:r>
            <a:r>
              <a:rPr lang="en-GB" dirty="0" smtClean="0"/>
              <a:t>close the app when you are finished</a:t>
            </a:r>
            <a:r>
              <a:rPr lang="en-GB" dirty="0"/>
              <a:t>. Your child’s teacher will be able to see their work and provide feedback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925695" y="5415196"/>
            <a:ext cx="102001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10. Remember to sign out of your account if you share the device. Return to the office portal and click on your name then select ‘Sign out’.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799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399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Shrimpton</dc:creator>
  <cp:lastModifiedBy>Sarah Shrimpton</cp:lastModifiedBy>
  <cp:revision>20</cp:revision>
  <dcterms:created xsi:type="dcterms:W3CDTF">2020-09-28T10:39:33Z</dcterms:created>
  <dcterms:modified xsi:type="dcterms:W3CDTF">2020-09-30T07:52:59Z</dcterms:modified>
</cp:coreProperties>
</file>